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 id="2147483672" r:id="rId4"/>
  </p:sldMasterIdLst>
  <p:notesMasterIdLst>
    <p:notesMasterId r:id="rId8"/>
  </p:notesMasterIdLst>
  <p:handoutMasterIdLst>
    <p:handoutMasterId r:id="rId15"/>
  </p:handoutMasterIdLst>
  <p:sldIdLst>
    <p:sldId id="694" r:id="rId5"/>
    <p:sldId id="1015" r:id="rId6"/>
    <p:sldId id="634" r:id="rId7"/>
    <p:sldId id="964" r:id="rId9"/>
    <p:sldId id="1016" r:id="rId10"/>
    <p:sldId id="1019" r:id="rId11"/>
    <p:sldId id="938" r:id="rId12"/>
    <p:sldId id="1024" r:id="rId13"/>
    <p:sldId id="1012" r:id="rId14"/>
  </p:sldIdLst>
  <p:sldSz cx="12192000" cy="6858000"/>
  <p:notesSz cx="6797675" cy="9928225"/>
  <p:defaultTextStyle>
    <a:defPPr>
      <a:defRPr lang="en-US"/>
    </a:defPPr>
    <a:lvl1pPr marL="0" lvl="0" indent="0" algn="l" defTabSz="457200" rtl="0" eaLnBrk="0" fontAlgn="base" latinLnBrk="0" hangingPunct="0">
      <a:lnSpc>
        <a:spcPct val="100000"/>
      </a:lnSpc>
      <a:spcBef>
        <a:spcPct val="0"/>
      </a:spcBef>
      <a:spcAft>
        <a:spcPct val="0"/>
      </a:spcAft>
      <a:buNone/>
      <a:defRPr b="1" i="0" u="none" kern="1200" baseline="0">
        <a:solidFill>
          <a:schemeClr val="tx1"/>
        </a:solidFill>
        <a:latin typeface="Calibri" panose="020F0502020204030204" pitchFamily="34" charset="0"/>
        <a:ea typeface="微软雅黑" panose="020B0503020204020204" pitchFamily="34" charset="-122"/>
        <a:cs typeface="+mn-cs"/>
      </a:defRPr>
    </a:lvl1pPr>
    <a:lvl2pPr marL="457200" lvl="1" indent="0" algn="l" defTabSz="457200" rtl="0" eaLnBrk="0" fontAlgn="base" latinLnBrk="0" hangingPunct="0">
      <a:lnSpc>
        <a:spcPct val="100000"/>
      </a:lnSpc>
      <a:spcBef>
        <a:spcPct val="0"/>
      </a:spcBef>
      <a:spcAft>
        <a:spcPct val="0"/>
      </a:spcAft>
      <a:buNone/>
      <a:defRPr b="1" i="0" u="none" kern="1200" baseline="0">
        <a:solidFill>
          <a:schemeClr val="tx1"/>
        </a:solidFill>
        <a:latin typeface="Calibri" panose="020F0502020204030204" pitchFamily="34" charset="0"/>
        <a:ea typeface="微软雅黑" panose="020B0503020204020204" pitchFamily="34" charset="-122"/>
        <a:cs typeface="+mn-cs"/>
      </a:defRPr>
    </a:lvl2pPr>
    <a:lvl3pPr marL="914400" lvl="2" indent="0" algn="l" defTabSz="457200" rtl="0" eaLnBrk="0" fontAlgn="base" latinLnBrk="0" hangingPunct="0">
      <a:lnSpc>
        <a:spcPct val="100000"/>
      </a:lnSpc>
      <a:spcBef>
        <a:spcPct val="0"/>
      </a:spcBef>
      <a:spcAft>
        <a:spcPct val="0"/>
      </a:spcAft>
      <a:buNone/>
      <a:defRPr b="1" i="0" u="none" kern="1200" baseline="0">
        <a:solidFill>
          <a:schemeClr val="tx1"/>
        </a:solidFill>
        <a:latin typeface="Calibri" panose="020F0502020204030204" pitchFamily="34" charset="0"/>
        <a:ea typeface="微软雅黑" panose="020B0503020204020204" pitchFamily="34" charset="-122"/>
        <a:cs typeface="+mn-cs"/>
      </a:defRPr>
    </a:lvl3pPr>
    <a:lvl4pPr marL="1371600" lvl="3" indent="0" algn="l" defTabSz="457200" rtl="0" eaLnBrk="0" fontAlgn="base" latinLnBrk="0" hangingPunct="0">
      <a:lnSpc>
        <a:spcPct val="100000"/>
      </a:lnSpc>
      <a:spcBef>
        <a:spcPct val="0"/>
      </a:spcBef>
      <a:spcAft>
        <a:spcPct val="0"/>
      </a:spcAft>
      <a:buNone/>
      <a:defRPr b="1" i="0" u="none" kern="1200" baseline="0">
        <a:solidFill>
          <a:schemeClr val="tx1"/>
        </a:solidFill>
        <a:latin typeface="Calibri" panose="020F0502020204030204" pitchFamily="34" charset="0"/>
        <a:ea typeface="微软雅黑" panose="020B0503020204020204" pitchFamily="34" charset="-122"/>
        <a:cs typeface="+mn-cs"/>
      </a:defRPr>
    </a:lvl4pPr>
    <a:lvl5pPr marL="1828800" lvl="4" indent="0" algn="l" defTabSz="457200" rtl="0" eaLnBrk="0" fontAlgn="base" latinLnBrk="0" hangingPunct="0">
      <a:lnSpc>
        <a:spcPct val="100000"/>
      </a:lnSpc>
      <a:spcBef>
        <a:spcPct val="0"/>
      </a:spcBef>
      <a:spcAft>
        <a:spcPct val="0"/>
      </a:spcAft>
      <a:buNone/>
      <a:defRPr b="1" i="0" u="none" kern="1200" baseline="0">
        <a:solidFill>
          <a:schemeClr val="tx1"/>
        </a:solidFill>
        <a:latin typeface="Calibri" panose="020F0502020204030204" pitchFamily="34" charset="0"/>
        <a:ea typeface="微软雅黑" panose="020B0503020204020204" pitchFamily="34" charset="-122"/>
        <a:cs typeface="+mn-cs"/>
      </a:defRPr>
    </a:lvl5pPr>
    <a:lvl6pPr marL="2286000" lvl="5" indent="0" algn="l" defTabSz="457200" rtl="0" eaLnBrk="0" fontAlgn="base" latinLnBrk="0" hangingPunct="0">
      <a:lnSpc>
        <a:spcPct val="100000"/>
      </a:lnSpc>
      <a:spcBef>
        <a:spcPct val="0"/>
      </a:spcBef>
      <a:spcAft>
        <a:spcPct val="0"/>
      </a:spcAft>
      <a:buNone/>
      <a:defRPr b="1" i="0" u="none" kern="1200" baseline="0">
        <a:solidFill>
          <a:schemeClr val="tx1"/>
        </a:solidFill>
        <a:latin typeface="Calibri" panose="020F0502020204030204" pitchFamily="34" charset="0"/>
        <a:ea typeface="微软雅黑" panose="020B0503020204020204" pitchFamily="34" charset="-122"/>
        <a:cs typeface="+mn-cs"/>
      </a:defRPr>
    </a:lvl6pPr>
    <a:lvl7pPr marL="2743200" lvl="6" indent="0" algn="l" defTabSz="457200" rtl="0" eaLnBrk="0" fontAlgn="base" latinLnBrk="0" hangingPunct="0">
      <a:lnSpc>
        <a:spcPct val="100000"/>
      </a:lnSpc>
      <a:spcBef>
        <a:spcPct val="0"/>
      </a:spcBef>
      <a:spcAft>
        <a:spcPct val="0"/>
      </a:spcAft>
      <a:buNone/>
      <a:defRPr b="1" i="0" u="none" kern="1200" baseline="0">
        <a:solidFill>
          <a:schemeClr val="tx1"/>
        </a:solidFill>
        <a:latin typeface="Calibri" panose="020F0502020204030204" pitchFamily="34" charset="0"/>
        <a:ea typeface="微软雅黑" panose="020B0503020204020204" pitchFamily="34" charset="-122"/>
        <a:cs typeface="+mn-cs"/>
      </a:defRPr>
    </a:lvl7pPr>
    <a:lvl8pPr marL="3200400" lvl="7" indent="0" algn="l" defTabSz="457200" rtl="0" eaLnBrk="0" fontAlgn="base" latinLnBrk="0" hangingPunct="0">
      <a:lnSpc>
        <a:spcPct val="100000"/>
      </a:lnSpc>
      <a:spcBef>
        <a:spcPct val="0"/>
      </a:spcBef>
      <a:spcAft>
        <a:spcPct val="0"/>
      </a:spcAft>
      <a:buNone/>
      <a:defRPr b="1" i="0" u="none" kern="1200" baseline="0">
        <a:solidFill>
          <a:schemeClr val="tx1"/>
        </a:solidFill>
        <a:latin typeface="Calibri" panose="020F0502020204030204" pitchFamily="34" charset="0"/>
        <a:ea typeface="微软雅黑" panose="020B0503020204020204" pitchFamily="34" charset="-122"/>
        <a:cs typeface="+mn-cs"/>
      </a:defRPr>
    </a:lvl8pPr>
    <a:lvl9pPr marL="3657600" lvl="8" indent="0" algn="l" defTabSz="457200" rtl="0" eaLnBrk="0" fontAlgn="base" latinLnBrk="0" hangingPunct="0">
      <a:lnSpc>
        <a:spcPct val="100000"/>
      </a:lnSpc>
      <a:spcBef>
        <a:spcPct val="0"/>
      </a:spcBef>
      <a:spcAft>
        <a:spcPct val="0"/>
      </a:spcAft>
      <a:buNone/>
      <a:defRPr b="1" i="0" u="none" kern="1200" baseline="0">
        <a:solidFill>
          <a:schemeClr val="tx1"/>
        </a:solidFill>
        <a:latin typeface="Calibri" panose="020F0502020204030204" pitchFamily="34" charset="0"/>
        <a:ea typeface="微软雅黑" panose="020B0503020204020204" pitchFamily="34"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2FDB2607-1784-4EEB-B798-7EB5836EED8A}">
        <p14:showMediaCtrls xmlns:p14="http://schemas.microsoft.com/office/powerpoint/2010/main" val="1"/>
      </p:ext>
    </p:extLst>
  </p:showPr>
  <p:clrMru>
    <a:srgbClr val="D2D7EA"/>
    <a:srgbClr val="0F5D9D"/>
    <a:srgbClr val="345DA6"/>
    <a:srgbClr val="002060"/>
    <a:srgbClr val="673C70"/>
    <a:srgbClr val="070C31"/>
    <a:srgbClr val="C0504D"/>
    <a:srgbClr val="FBD1D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8495"/>
    <p:restoredTop sz="96702"/>
  </p:normalViewPr>
  <p:slideViewPr>
    <p:cSldViewPr showGuides="1">
      <p:cViewPr varScale="1">
        <p:scale>
          <a:sx n="116" d="100"/>
          <a:sy n="116" d="100"/>
        </p:scale>
        <p:origin x="-108" y="-324"/>
      </p:cViewPr>
      <p:guideLst>
        <p:guide orient="horz" pos="2227"/>
        <p:guide pos="3779"/>
      </p:guideLst>
    </p:cSldViewPr>
  </p:slideViewPr>
  <p:notesTextViewPr>
    <p:cViewPr>
      <p:scale>
        <a:sx n="100" d="100"/>
        <a:sy n="100" d="100"/>
      </p:scale>
      <p:origin x="0" y="0"/>
    </p:cViewPr>
  </p:notesTextViewPr>
  <p:sorterViewPr showFormatting="0">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4.xml"/><Relationship Id="rId8" Type="http://schemas.openxmlformats.org/officeDocument/2006/relationships/notesMaster" Target="notesMasters/notesMaster1.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slide" Target="slides/slide1.xml"/><Relationship Id="rId4" Type="http://schemas.openxmlformats.org/officeDocument/2006/relationships/slideMaster" Target="slideMasters/slideMaster3.xml"/><Relationship Id="rId3" Type="http://schemas.openxmlformats.org/officeDocument/2006/relationships/slideMaster" Target="slideMasters/slideMaster2.xml"/><Relationship Id="rId2" Type="http://schemas.openxmlformats.org/officeDocument/2006/relationships/theme" Target="theme/theme1.xml"/><Relationship Id="rId18" Type="http://schemas.openxmlformats.org/officeDocument/2006/relationships/tableStyles" Target="tableStyles.xml"/><Relationship Id="rId17" Type="http://schemas.openxmlformats.org/officeDocument/2006/relationships/viewProps" Target="viewProps.xml"/><Relationship Id="rId16" Type="http://schemas.openxmlformats.org/officeDocument/2006/relationships/presProps" Target="presProps.xml"/><Relationship Id="rId15" Type="http://schemas.openxmlformats.org/officeDocument/2006/relationships/handoutMaster" Target="handoutMasters/handoutMaster1.xml"/><Relationship Id="rId14" Type="http://schemas.openxmlformats.org/officeDocument/2006/relationships/slide" Target="slides/slide9.xml"/><Relationship Id="rId13" Type="http://schemas.openxmlformats.org/officeDocument/2006/relationships/slide" Target="slides/slide8.xml"/><Relationship Id="rId12" Type="http://schemas.openxmlformats.org/officeDocument/2006/relationships/slide" Target="slides/slide7.xml"/><Relationship Id="rId11" Type="http://schemas.openxmlformats.org/officeDocument/2006/relationships/slide" Target="slides/slide6.xml"/><Relationship Id="rId10" Type="http://schemas.openxmlformats.org/officeDocument/2006/relationships/slide" Target="slides/slide5.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2" name="页眉占位符 1"/>
          <p:cNvSpPr>
            <a:spLocks noGrp="1"/>
          </p:cNvSpPr>
          <p:nvPr>
            <p:ph type="hdr" sz="quarter"/>
          </p:nvPr>
        </p:nvSpPr>
        <p:spPr>
          <a:xfrm>
            <a:off x="0" y="0"/>
            <a:ext cx="2946400" cy="498475"/>
          </a:xfrm>
          <a:prstGeom prst="rect">
            <a:avLst/>
          </a:prstGeom>
        </p:spPr>
        <p:txBody>
          <a:bodyPr vert="horz" wrap="square" lIns="91440" tIns="45720" rIns="91440" bIns="45720" numCol="1" anchor="t" anchorCtr="0" compatLnSpc="1"/>
          <a:lstStyle>
            <a:lvl1pPr eaLnBrk="0" hangingPunct="0">
              <a:buFontTx/>
              <a:buNone/>
              <a:defRPr kumimoji="1" sz="1200" b="0">
                <a:latin typeface="Calibri" panose="020F0502020204030204" pitchFamily="34" charset="0"/>
                <a:ea typeface="等线" panose="02010600030101010101" pitchFamily="2" charset="-122"/>
              </a:defRPr>
            </a:lvl1pPr>
          </a:lstStyle>
          <a:p>
            <a:pPr marL="0" marR="0" lvl="0" indent="0" algn="l" defTabSz="457200" rtl="0" eaLnBrk="0" fontAlgn="base" latinLnBrk="0" hangingPunct="0">
              <a:lnSpc>
                <a:spcPct val="100000"/>
              </a:lnSpc>
              <a:spcBef>
                <a:spcPct val="0"/>
              </a:spcBef>
              <a:spcAft>
                <a:spcPct val="0"/>
              </a:spcAft>
              <a:buClrTx/>
              <a:buSzTx/>
              <a:buFontTx/>
              <a:buNone/>
              <a:defRPr/>
            </a:pPr>
            <a:endParaRPr kumimoji="1" lang="zh-CN" altLang="en-US" sz="1200" b="0" i="0" u="none" strike="noStrike" kern="1200" cap="none" spc="0" normalizeH="0" baseline="0" noProof="0">
              <a:ln>
                <a:noFill/>
              </a:ln>
              <a:solidFill>
                <a:schemeClr val="tx1"/>
              </a:solidFill>
              <a:effectLst/>
              <a:uLnTx/>
              <a:uFillTx/>
              <a:latin typeface="Calibri" panose="020F0502020204030204" pitchFamily="34" charset="0"/>
              <a:ea typeface="等线" panose="02010600030101010101" pitchFamily="2" charset="-122"/>
              <a:cs typeface="+mn-cs"/>
            </a:endParaRPr>
          </a:p>
        </p:txBody>
      </p:sp>
      <p:sp>
        <p:nvSpPr>
          <p:cNvPr id="3" name="日期占位符 2"/>
          <p:cNvSpPr>
            <a:spLocks noGrp="1"/>
          </p:cNvSpPr>
          <p:nvPr>
            <p:ph type="dt" sz="quarter" idx="1"/>
          </p:nvPr>
        </p:nvSpPr>
        <p:spPr>
          <a:xfrm>
            <a:off x="3849688" y="0"/>
            <a:ext cx="2946400" cy="498475"/>
          </a:xfrm>
          <a:prstGeom prst="rect">
            <a:avLst/>
          </a:prstGeom>
        </p:spPr>
        <p:txBody>
          <a:bodyPr vert="horz" wrap="square" lIns="91440" tIns="45720" rIns="91440" bIns="45720" numCol="1" anchor="t" anchorCtr="0" compatLnSpc="1"/>
          <a:lstStyle>
            <a:lvl1pPr algn="r" eaLnBrk="0" hangingPunct="0">
              <a:buFontTx/>
              <a:buNone/>
              <a:defRPr kumimoji="1" sz="1200" b="0">
                <a:latin typeface="Calibri" panose="020F0502020204030204" pitchFamily="34" charset="0"/>
                <a:ea typeface="等线" panose="02010600030101010101" pitchFamily="2" charset="-122"/>
              </a:defRPr>
            </a:lvl1pPr>
          </a:lstStyle>
          <a:p>
            <a:pPr marL="0" marR="0" lvl="0" indent="0" algn="r" defTabSz="457200" rtl="0" eaLnBrk="0" fontAlgn="base" latinLnBrk="0" hangingPunct="0">
              <a:lnSpc>
                <a:spcPct val="100000"/>
              </a:lnSpc>
              <a:spcBef>
                <a:spcPct val="0"/>
              </a:spcBef>
              <a:spcAft>
                <a:spcPct val="0"/>
              </a:spcAft>
              <a:buClrTx/>
              <a:buSzTx/>
              <a:buFontTx/>
              <a:buNone/>
              <a:defRPr/>
            </a:pPr>
            <a:endParaRPr kumimoji="1" lang="zh-CN" altLang="en-US" sz="1200" b="0" i="0" u="none" strike="noStrike" kern="1200" cap="none" spc="0" normalizeH="0" baseline="0" noProof="0">
              <a:ln>
                <a:noFill/>
              </a:ln>
              <a:solidFill>
                <a:schemeClr val="tx1"/>
              </a:solidFill>
              <a:effectLst/>
              <a:uLnTx/>
              <a:uFillTx/>
              <a:latin typeface="Calibri" panose="020F0502020204030204" pitchFamily="34" charset="0"/>
              <a:ea typeface="等线" panose="02010600030101010101" pitchFamily="2" charset="-122"/>
              <a:cs typeface="+mn-cs"/>
            </a:endParaRPr>
          </a:p>
        </p:txBody>
      </p:sp>
      <p:sp>
        <p:nvSpPr>
          <p:cNvPr id="4" name="页脚占位符 3"/>
          <p:cNvSpPr>
            <a:spLocks noGrp="1"/>
          </p:cNvSpPr>
          <p:nvPr>
            <p:ph type="ftr" sz="quarter" idx="2"/>
          </p:nvPr>
        </p:nvSpPr>
        <p:spPr>
          <a:xfrm>
            <a:off x="0" y="9429750"/>
            <a:ext cx="2946400" cy="498475"/>
          </a:xfrm>
          <a:prstGeom prst="rect">
            <a:avLst/>
          </a:prstGeom>
        </p:spPr>
        <p:txBody>
          <a:bodyPr vert="horz" wrap="square" lIns="91440" tIns="45720" rIns="91440" bIns="45720" numCol="1" anchor="b" anchorCtr="0" compatLnSpc="1"/>
          <a:lstStyle>
            <a:lvl1pPr eaLnBrk="0" hangingPunct="0">
              <a:buFontTx/>
              <a:buNone/>
              <a:defRPr kumimoji="1" sz="1200" b="0">
                <a:latin typeface="Calibri" panose="020F0502020204030204" pitchFamily="34" charset="0"/>
                <a:ea typeface="等线" panose="02010600030101010101" pitchFamily="2" charset="-122"/>
              </a:defRPr>
            </a:lvl1pPr>
          </a:lstStyle>
          <a:p>
            <a:pPr marL="0" marR="0" lvl="0" indent="0" algn="l" defTabSz="457200" rtl="0" eaLnBrk="0" fontAlgn="base" latinLnBrk="0" hangingPunct="0">
              <a:lnSpc>
                <a:spcPct val="100000"/>
              </a:lnSpc>
              <a:spcBef>
                <a:spcPct val="0"/>
              </a:spcBef>
              <a:spcAft>
                <a:spcPct val="0"/>
              </a:spcAft>
              <a:buClrTx/>
              <a:buSzTx/>
              <a:buFontTx/>
              <a:buNone/>
              <a:defRPr/>
            </a:pPr>
            <a:endParaRPr kumimoji="1" lang="zh-CN" altLang="en-US" sz="1200" b="0" i="0" u="none" strike="noStrike" kern="1200" cap="none" spc="0" normalizeH="0" baseline="0" noProof="0">
              <a:ln>
                <a:noFill/>
              </a:ln>
              <a:solidFill>
                <a:schemeClr val="tx1"/>
              </a:solidFill>
              <a:effectLst/>
              <a:uLnTx/>
              <a:uFillTx/>
              <a:latin typeface="Calibri" panose="020F0502020204030204" pitchFamily="34" charset="0"/>
              <a:ea typeface="等线" panose="02010600030101010101" pitchFamily="2" charset="-122"/>
              <a:cs typeface="+mn-cs"/>
            </a:endParaRPr>
          </a:p>
        </p:txBody>
      </p:sp>
      <p:sp>
        <p:nvSpPr>
          <p:cNvPr id="5" name="幻灯片编号占位符 4"/>
          <p:cNvSpPr>
            <a:spLocks noGrp="1"/>
          </p:cNvSpPr>
          <p:nvPr>
            <p:ph type="sldNum" sz="quarter" idx="3"/>
          </p:nvPr>
        </p:nvSpPr>
        <p:spPr>
          <a:xfrm>
            <a:off x="3849688" y="9429750"/>
            <a:ext cx="2946400" cy="498475"/>
          </a:xfrm>
          <a:prstGeom prst="rect">
            <a:avLst/>
          </a:prstGeom>
        </p:spPr>
        <p:txBody>
          <a:bodyPr vert="horz" wrap="square" lIns="91440" tIns="45720" rIns="91440" bIns="45720" numCol="1" anchor="b" anchorCtr="0" compatLnSpc="1"/>
          <a:p>
            <a:pPr lvl="0" algn="r" eaLnBrk="1" hangingPunct="1">
              <a:buFont typeface="Arial" panose="020B0604020202020204" pitchFamily="34" charset="0"/>
              <a:buNone/>
            </a:pPr>
            <a:fld id="{9A0DB2DC-4C9A-4742-B13C-FB6460FD3503}" type="slidenum">
              <a:rPr lang="zh-CN" altLang="en-US" sz="1200" b="0" dirty="0">
                <a:ea typeface="等线" panose="02010600030101010101" pitchFamily="2" charset="-122"/>
              </a:rPr>
            </a:fld>
            <a:endParaRPr lang="zh-CN" altLang="en-US" sz="1200" b="0" dirty="0">
              <a:ea typeface="等线" panose="02010600030101010101" pitchFamily="2" charset="-122"/>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2" name="页眉占位符 1"/>
          <p:cNvSpPr>
            <a:spLocks noGrp="1"/>
          </p:cNvSpPr>
          <p:nvPr>
            <p:ph type="hdr" sz="quarter"/>
          </p:nvPr>
        </p:nvSpPr>
        <p:spPr>
          <a:xfrm>
            <a:off x="0" y="0"/>
            <a:ext cx="2946400" cy="496888"/>
          </a:xfrm>
          <a:prstGeom prst="rect">
            <a:avLst/>
          </a:prstGeom>
        </p:spPr>
        <p:txBody>
          <a:bodyPr vert="horz" lIns="91440" tIns="45720" rIns="91440" bIns="45720" rtlCol="0"/>
          <a:lstStyle>
            <a:lvl1pPr algn="l" eaLnBrk="1" fontAlgn="auto" hangingPunct="1">
              <a:spcBef>
                <a:spcPts val="0"/>
              </a:spcBef>
              <a:spcAft>
                <a:spcPts val="0"/>
              </a:spcAft>
              <a:buFontTx/>
              <a:buNone/>
              <a:defRPr sz="1200" b="0">
                <a:latin typeface="+mn-lt"/>
                <a:ea typeface="+mn-ea"/>
              </a:defRPr>
            </a:lvl1pPr>
          </a:lstStyle>
          <a:p>
            <a:pPr marL="0" marR="0" lvl="0" indent="0" algn="l" defTabSz="4572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3" name="日期占位符 2"/>
          <p:cNvSpPr>
            <a:spLocks noGrp="1"/>
          </p:cNvSpPr>
          <p:nvPr>
            <p:ph type="dt" idx="1"/>
          </p:nvPr>
        </p:nvSpPr>
        <p:spPr>
          <a:xfrm>
            <a:off x="3849688" y="0"/>
            <a:ext cx="2946400" cy="496888"/>
          </a:xfrm>
          <a:prstGeom prst="rect">
            <a:avLst/>
          </a:prstGeom>
        </p:spPr>
        <p:txBody>
          <a:bodyPr vert="horz" lIns="91440" tIns="45720" rIns="91440" bIns="45720" rtlCol="0"/>
          <a:lstStyle>
            <a:lvl1pPr algn="r" eaLnBrk="1" fontAlgn="auto" hangingPunct="1">
              <a:spcBef>
                <a:spcPts val="0"/>
              </a:spcBef>
              <a:spcAft>
                <a:spcPts val="0"/>
              </a:spcAft>
              <a:buFontTx/>
              <a:buNone/>
              <a:defRPr sz="1200" b="0">
                <a:latin typeface="+mn-lt"/>
                <a:ea typeface="+mn-ea"/>
              </a:defRPr>
            </a:lvl1pPr>
          </a:lstStyle>
          <a:p>
            <a:pPr marL="0" marR="0" lvl="0" indent="0" algn="r" defTabSz="4572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4" name="幻灯片图像占位符 3"/>
          <p:cNvSpPr>
            <a:spLocks noGrp="1" noRot="1" noChangeAspect="1"/>
          </p:cNvSpPr>
          <p:nvPr>
            <p:ph type="sldImg" idx="2"/>
          </p:nvPr>
        </p:nvSpPr>
        <p:spPr>
          <a:xfrm>
            <a:off x="90488" y="744538"/>
            <a:ext cx="6616700" cy="3722688"/>
          </a:xfrm>
          <a:prstGeom prst="rect">
            <a:avLst/>
          </a:prstGeom>
          <a:noFill/>
          <a:ln w="12700">
            <a:solidFill>
              <a:prstClr val="black"/>
            </a:solidFill>
          </a:ln>
        </p:spPr>
        <p:txBody>
          <a:bodyPr vert="horz" lIns="91440" tIns="45720" rIns="91440" bIns="45720" rtlCol="0" anchor="ctr"/>
          <a:lstStyle/>
          <a:p>
            <a:pPr marL="0" marR="0" lvl="0" indent="0" algn="l" defTabSz="914400" rtl="0" eaLnBrk="0" fontAlgn="base" latinLnBrk="0" hangingPunct="0">
              <a:lnSpc>
                <a:spcPct val="100000"/>
              </a:lnSpc>
              <a:spcBef>
                <a:spcPct val="30000"/>
              </a:spcBef>
              <a:spcAft>
                <a:spcPct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5125" name="备注占位符 4"/>
          <p:cNvSpPr>
            <a:spLocks noGrp="1" noChangeArrowheads="1"/>
          </p:cNvSpPr>
          <p:nvPr>
            <p:ph type="body" sz="quarter" idx="4294967295"/>
          </p:nvPr>
        </p:nvSpPr>
        <p:spPr bwMode="auto">
          <a:xfrm>
            <a:off x="679450" y="4716463"/>
            <a:ext cx="5438775" cy="4467225"/>
          </a:xfrm>
          <a:prstGeom prst="rect">
            <a:avLst/>
          </a:prstGeom>
          <a:noFill/>
          <a:ln w="9525">
            <a:noFill/>
            <a:miter lim="800000"/>
          </a:ln>
        </p:spPr>
        <p:txBody>
          <a:bodyPr vert="horz" wrap="square" lIns="91440" tIns="45720" rIns="91440" bIns="45720" numCol="1" anchor="t" anchorCtr="0" compatLnSpc="1"/>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页脚占位符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eaLnBrk="1" fontAlgn="auto" hangingPunct="1">
              <a:spcBef>
                <a:spcPts val="0"/>
              </a:spcBef>
              <a:spcAft>
                <a:spcPts val="0"/>
              </a:spcAft>
              <a:buFontTx/>
              <a:buNone/>
              <a:defRPr sz="1200" b="0">
                <a:latin typeface="+mn-lt"/>
                <a:ea typeface="+mn-ea"/>
              </a:defRPr>
            </a:lvl1pPr>
          </a:lstStyle>
          <a:p>
            <a:pPr marL="0" marR="0" lvl="0" indent="0" algn="l" defTabSz="4572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7" name="灯片编号占位符 6"/>
          <p:cNvSpPr>
            <a:spLocks noGrp="1"/>
          </p:cNvSpPr>
          <p:nvPr>
            <p:ph type="sldNum" sz="quarter" idx="5"/>
          </p:nvPr>
        </p:nvSpPr>
        <p:spPr>
          <a:xfrm>
            <a:off x="3849688" y="9429750"/>
            <a:ext cx="2946400" cy="496888"/>
          </a:xfrm>
          <a:prstGeom prst="rect">
            <a:avLst/>
          </a:prstGeom>
        </p:spPr>
        <p:txBody>
          <a:bodyPr vert="horz" wrap="square" lIns="91440" tIns="45720" rIns="91440" bIns="45720" numCol="1" anchor="b" anchorCtr="0" compatLnSpc="1"/>
          <a:p>
            <a:pPr lvl="0" algn="r" eaLnBrk="1" hangingPunct="1">
              <a:buFont typeface="Arial" panose="020B0604020202020204" pitchFamily="34" charset="0"/>
              <a:buNone/>
            </a:pPr>
            <a:fld id="{9A0DB2DC-4C9A-4742-B13C-FB6460FD3503}" type="slidenum">
              <a:rPr lang="zh-CN" altLang="en-US" sz="1200" b="0" dirty="0">
                <a:ea typeface="宋体" panose="02010600030101010101" pitchFamily="2" charset="-122"/>
              </a:rPr>
            </a:fld>
            <a:endParaRPr lang="zh-CN" altLang="en-US" sz="1200" b="0" dirty="0">
              <a:ea typeface="宋体" panose="02010600030101010101" pitchFamily="2" charset="-122"/>
            </a:endParaRPr>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5362" name="幻灯片图像占位符 1"/>
          <p:cNvSpPr>
            <a:spLocks noGrp="1" noRot="1" noChangeAspect="1" noTextEdit="1"/>
          </p:cNvSpPr>
          <p:nvPr>
            <p:ph type="sldImg"/>
          </p:nvPr>
        </p:nvSpPr>
        <p:spPr>
          <a:xfrm>
            <a:off x="90488" y="744538"/>
            <a:ext cx="6616700" cy="3722687"/>
          </a:xfrm>
          <a:ln>
            <a:solidFill>
              <a:srgbClr val="000000">
                <a:alpha val="100000"/>
              </a:srgbClr>
            </a:solidFill>
            <a:miter lim="800000"/>
          </a:ln>
        </p:spPr>
      </p:sp>
      <p:sp>
        <p:nvSpPr>
          <p:cNvPr id="15363" name="备注占位符 2"/>
          <p:cNvSpPr>
            <a:spLocks noGrp="1"/>
          </p:cNvSpPr>
          <p:nvPr>
            <p:ph type="body"/>
          </p:nvPr>
        </p:nvSpPr>
        <p:spPr/>
        <p:txBody>
          <a:bodyPr wrap="square" lIns="91440" tIns="45720" rIns="91440" bIns="45720" anchor="t"/>
          <a:p>
            <a:pPr lvl="0"/>
            <a:endParaRPr lang="zh-CN" altLang="en-US" dirty="0">
              <a:ea typeface="宋体" panose="02010600030101010101" pitchFamily="2" charset="-122"/>
            </a:endParaRPr>
          </a:p>
        </p:txBody>
      </p:sp>
      <p:sp>
        <p:nvSpPr>
          <p:cNvPr id="15364" name="灯片编号占位符 3"/>
          <p:cNvSpPr txBox="1">
            <a:spLocks noGrp="1"/>
          </p:cNvSpPr>
          <p:nvPr>
            <p:ph type="sldNum" sz="quarter"/>
          </p:nvPr>
        </p:nvSpPr>
        <p:spPr>
          <a:xfrm>
            <a:off x="3849688" y="9429750"/>
            <a:ext cx="2946400" cy="496888"/>
          </a:xfrm>
          <a:prstGeom prst="rect">
            <a:avLst/>
          </a:prstGeom>
          <a:noFill/>
          <a:ln w="9525">
            <a:noFill/>
          </a:ln>
        </p:spPr>
        <p:txBody>
          <a:bodyPr anchor="b"/>
          <a:p>
            <a:pPr lvl="0" algn="r" eaLnBrk="1" hangingPunct="1">
              <a:buChar char="•"/>
            </a:pPr>
            <a:fld id="{9A0DB2DC-4C9A-4742-B13C-FB6460FD3503}" type="slidenum">
              <a:rPr lang="zh-CN" altLang="en-US" sz="1200" b="0" dirty="0">
                <a:ea typeface="宋体" panose="02010600030101010101" pitchFamily="2" charset="-122"/>
              </a:rPr>
            </a:fld>
            <a:endParaRPr lang="zh-CN" altLang="en-US" sz="1200" b="0" dirty="0">
              <a:ea typeface="宋体" panose="02010600030101010101" pitchFamily="2" charset="-122"/>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zh-CN" altLang="en-US" noProof="1"/>
              <a:t>单击此处编辑母版标题样式</a:t>
            </a:r>
            <a:endParaRPr lang="en-US" noProof="1"/>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noProof="1"/>
              <a:t>单击此处编辑母版副标题样式</a:t>
            </a:r>
            <a:endParaRPr lang="en-US" noProof="1"/>
          </a:p>
        </p:txBody>
      </p:sp>
      <p:sp>
        <p:nvSpPr>
          <p:cNvPr id="4" name="日期占位符 3"/>
          <p:cNvSpPr>
            <a:spLocks noGrp="1"/>
          </p:cNvSpPr>
          <p:nvPr>
            <p:ph type="dt" sz="half" idx="10"/>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eaLnBrk="1" hangingPunct="1">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transition>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noProof="1"/>
              <a:t>单击此处编辑母版标题样式</a:t>
            </a:r>
            <a:endParaRPr lang="en-US" noProof="1"/>
          </a:p>
        </p:txBody>
      </p:sp>
      <p:sp>
        <p:nvSpPr>
          <p:cNvPr id="3" name="Vertical Text Placeholder 2"/>
          <p:cNvSpPr>
            <a:spLocks noGrp="1"/>
          </p:cNvSpPr>
          <p:nvPr>
            <p:ph type="body" orient="vert" idx="1"/>
          </p:nvPr>
        </p:nvSpPr>
        <p:spPr/>
        <p:txBody>
          <a:bodyPr vert="eaVert"/>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en-US" noProof="1"/>
          </a:p>
        </p:txBody>
      </p:sp>
      <p:sp>
        <p:nvSpPr>
          <p:cNvPr id="4" name="日期占位符 3"/>
          <p:cNvSpPr>
            <a:spLocks noGrp="1"/>
          </p:cNvSpPr>
          <p:nvPr>
            <p:ph type="dt" sz="half" idx="10"/>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eaLnBrk="1" hangingPunct="1">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transition>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zh-CN" altLang="en-US" noProof="1"/>
              <a:t>单击此处编辑母版标题样式</a:t>
            </a:r>
            <a:endParaRPr lang="en-US" noProof="1"/>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en-US" noProof="1"/>
          </a:p>
        </p:txBody>
      </p:sp>
      <p:sp>
        <p:nvSpPr>
          <p:cNvPr id="4" name="日期占位符 3"/>
          <p:cNvSpPr>
            <a:spLocks noGrp="1"/>
          </p:cNvSpPr>
          <p:nvPr>
            <p:ph type="dt" sz="half" idx="10"/>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eaLnBrk="1" hangingPunct="1">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transition>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zh-CN" altLang="en-US" noProof="1"/>
              <a:t>单击此处编辑母版标题样式</a:t>
            </a:r>
            <a:endParaRPr lang="en-US" noProof="1"/>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noProof="1"/>
              <a:t>单击此处编辑母版副标题样式</a:t>
            </a:r>
            <a:endParaRPr lang="en-US" noProof="1"/>
          </a:p>
        </p:txBody>
      </p:sp>
      <p:sp>
        <p:nvSpPr>
          <p:cNvPr id="4" name="日期占位符 3"/>
          <p:cNvSpPr>
            <a:spLocks noGrp="1"/>
          </p:cNvSpPr>
          <p:nvPr>
            <p:ph type="dt" sz="half" idx="10"/>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eaLnBrk="1" hangingPunct="1">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transition>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noProof="1"/>
              <a:t>单击此处编辑母版标题样式</a:t>
            </a:r>
            <a:endParaRPr lang="en-US" noProof="1"/>
          </a:p>
        </p:txBody>
      </p:sp>
      <p:sp>
        <p:nvSpPr>
          <p:cNvPr id="3" name="Content Placeholder 2"/>
          <p:cNvSpPr>
            <a:spLocks noGrp="1"/>
          </p:cNvSpPr>
          <p:nvPr>
            <p:ph idx="1"/>
          </p:nvPr>
        </p:nvSpPr>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en-US" noProof="1"/>
          </a:p>
        </p:txBody>
      </p:sp>
      <p:sp>
        <p:nvSpPr>
          <p:cNvPr id="4" name="日期占位符 3"/>
          <p:cNvSpPr>
            <a:spLocks noGrp="1"/>
          </p:cNvSpPr>
          <p:nvPr>
            <p:ph type="dt" sz="half" idx="10"/>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eaLnBrk="1" hangingPunct="1">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transition>
    <p:wip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zh-CN" altLang="en-US" noProof="1"/>
              <a:t>单击此处编辑母版标题样式</a:t>
            </a:r>
            <a:endParaRPr lang="en-US" noProof="1"/>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noProof="1"/>
              <a:t>单击此处编辑母版文本样式</a:t>
            </a:r>
            <a:endParaRPr lang="zh-CN" altLang="en-US" noProof="1"/>
          </a:p>
        </p:txBody>
      </p:sp>
      <p:sp>
        <p:nvSpPr>
          <p:cNvPr id="4" name="日期占位符 3"/>
          <p:cNvSpPr>
            <a:spLocks noGrp="1"/>
          </p:cNvSpPr>
          <p:nvPr>
            <p:ph type="dt" sz="half" idx="10"/>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eaLnBrk="1" hangingPunct="1">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transition>
    <p:wip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noProof="1"/>
              <a:t>单击此处编辑母版标题样式</a:t>
            </a:r>
            <a:endParaRPr lang="en-US" noProof="1"/>
          </a:p>
        </p:txBody>
      </p:sp>
      <p:sp>
        <p:nvSpPr>
          <p:cNvPr id="3" name="Content Placeholder 2"/>
          <p:cNvSpPr>
            <a:spLocks noGrp="1"/>
          </p:cNvSpPr>
          <p:nvPr>
            <p:ph sz="half" idx="1"/>
          </p:nvPr>
        </p:nvSpPr>
        <p:spPr>
          <a:xfrm>
            <a:off x="838200" y="1825625"/>
            <a:ext cx="5181600" cy="4351338"/>
          </a:xfrm>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en-US" noProof="1"/>
          </a:p>
        </p:txBody>
      </p:sp>
      <p:sp>
        <p:nvSpPr>
          <p:cNvPr id="4" name="Content Placeholder 3"/>
          <p:cNvSpPr>
            <a:spLocks noGrp="1"/>
          </p:cNvSpPr>
          <p:nvPr>
            <p:ph sz="half" idx="2"/>
          </p:nvPr>
        </p:nvSpPr>
        <p:spPr>
          <a:xfrm>
            <a:off x="6172200" y="1825625"/>
            <a:ext cx="5181600" cy="4351338"/>
          </a:xfrm>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en-US" noProof="1"/>
          </a:p>
        </p:txBody>
      </p:sp>
      <p:sp>
        <p:nvSpPr>
          <p:cNvPr id="5" name="日期占位符 4"/>
          <p:cNvSpPr>
            <a:spLocks noGrp="1"/>
          </p:cNvSpPr>
          <p:nvPr>
            <p:ph type="dt" sz="half" idx="10"/>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页脚占位符 5"/>
          <p:cNvSpPr>
            <a:spLocks noGrp="1"/>
          </p:cNvSpPr>
          <p:nvPr>
            <p:ph type="ftr" sz="quarter" idx="11"/>
          </p:nvPr>
        </p:nvSpPr>
        <p:spPr/>
        <p:txBody>
          <a:bodyPr/>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灯片编号占位符 6"/>
          <p:cNvSpPr>
            <a:spLocks noGrp="1"/>
          </p:cNvSpPr>
          <p:nvPr>
            <p:ph type="sldNum" sz="quarter" idx="12"/>
          </p:nvPr>
        </p:nvSpPr>
        <p:spPr/>
        <p:txBody>
          <a:bodyPr/>
          <a:p>
            <a:pPr lvl="0" eaLnBrk="1" hangingPunct="1">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transition>
    <p:wip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zh-CN" altLang="en-US" noProof="1"/>
              <a:t>单击此处编辑母版标题样式</a:t>
            </a:r>
            <a:endParaRPr lang="en-US" noProof="1"/>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noProof="1"/>
              <a:t>单击此处编辑母版文本样式</a:t>
            </a:r>
            <a:endParaRPr lang="zh-CN" altLang="en-US" noProof="1"/>
          </a:p>
        </p:txBody>
      </p:sp>
      <p:sp>
        <p:nvSpPr>
          <p:cNvPr id="4" name="Content Placeholder 3"/>
          <p:cNvSpPr>
            <a:spLocks noGrp="1"/>
          </p:cNvSpPr>
          <p:nvPr>
            <p:ph sz="half" idx="2"/>
          </p:nvPr>
        </p:nvSpPr>
        <p:spPr>
          <a:xfrm>
            <a:off x="839788" y="2505075"/>
            <a:ext cx="5157787" cy="3684588"/>
          </a:xfrm>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en-US" noProof="1"/>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noProof="1"/>
              <a:t>单击此处编辑母版文本样式</a:t>
            </a:r>
            <a:endParaRPr lang="zh-CN" altLang="en-US" noProof="1"/>
          </a:p>
        </p:txBody>
      </p:sp>
      <p:sp>
        <p:nvSpPr>
          <p:cNvPr id="6" name="Content Placeholder 5"/>
          <p:cNvSpPr>
            <a:spLocks noGrp="1"/>
          </p:cNvSpPr>
          <p:nvPr>
            <p:ph sz="quarter" idx="4"/>
          </p:nvPr>
        </p:nvSpPr>
        <p:spPr>
          <a:xfrm>
            <a:off x="6172200" y="2505075"/>
            <a:ext cx="5183188" cy="3684588"/>
          </a:xfrm>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en-US" noProof="1"/>
          </a:p>
        </p:txBody>
      </p:sp>
      <p:sp>
        <p:nvSpPr>
          <p:cNvPr id="7" name="日期占位符 6"/>
          <p:cNvSpPr>
            <a:spLocks noGrp="1"/>
          </p:cNvSpPr>
          <p:nvPr>
            <p:ph type="dt" sz="half" idx="10"/>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8" name="页脚占位符 7"/>
          <p:cNvSpPr>
            <a:spLocks noGrp="1"/>
          </p:cNvSpPr>
          <p:nvPr>
            <p:ph type="ftr" sz="quarter" idx="11"/>
          </p:nvPr>
        </p:nvSpPr>
        <p:spPr/>
        <p:txBody>
          <a:bodyPr/>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9" name="灯片编号占位符 8"/>
          <p:cNvSpPr>
            <a:spLocks noGrp="1"/>
          </p:cNvSpPr>
          <p:nvPr>
            <p:ph type="sldNum" sz="quarter" idx="12"/>
          </p:nvPr>
        </p:nvSpPr>
        <p:spPr/>
        <p:txBody>
          <a:bodyPr/>
          <a:p>
            <a:pPr lvl="0" eaLnBrk="1" hangingPunct="1">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transition>
    <p:wip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noProof="1"/>
              <a:t>单击此处编辑母版标题样式</a:t>
            </a:r>
            <a:endParaRPr lang="en-US" noProof="1"/>
          </a:p>
        </p:txBody>
      </p:sp>
      <p:sp>
        <p:nvSpPr>
          <p:cNvPr id="3" name="日期占位符 2"/>
          <p:cNvSpPr>
            <a:spLocks noGrp="1"/>
          </p:cNvSpPr>
          <p:nvPr>
            <p:ph type="dt" sz="half" idx="10"/>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页脚占位符 3"/>
          <p:cNvSpPr>
            <a:spLocks noGrp="1"/>
          </p:cNvSpPr>
          <p:nvPr>
            <p:ph type="ftr" sz="quarter" idx="11"/>
          </p:nvPr>
        </p:nvSpPr>
        <p:spPr/>
        <p:txBody>
          <a:bodyPr/>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灯片编号占位符 4"/>
          <p:cNvSpPr>
            <a:spLocks noGrp="1"/>
          </p:cNvSpPr>
          <p:nvPr>
            <p:ph type="sldNum" sz="quarter" idx="12"/>
          </p:nvPr>
        </p:nvSpPr>
        <p:spPr/>
        <p:txBody>
          <a:bodyPr/>
          <a:p>
            <a:pPr lvl="0" eaLnBrk="1" hangingPunct="1">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transition>
    <p:wip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eaLnBrk="1" hangingPunct="1">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transition>
    <p:wip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noProof="1"/>
              <a:t>单击此处编辑母版标题样式</a:t>
            </a:r>
            <a:endParaRPr lang="en-US" noProof="1"/>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en-US" noProof="1"/>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noProof="1"/>
              <a:t>单击此处编辑母版文本样式</a:t>
            </a:r>
            <a:endParaRPr lang="zh-CN" altLang="en-US" noProof="1"/>
          </a:p>
        </p:txBody>
      </p:sp>
      <p:sp>
        <p:nvSpPr>
          <p:cNvPr id="5" name="日期占位符 4"/>
          <p:cNvSpPr>
            <a:spLocks noGrp="1"/>
          </p:cNvSpPr>
          <p:nvPr>
            <p:ph type="dt" sz="half" idx="10"/>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页脚占位符 5"/>
          <p:cNvSpPr>
            <a:spLocks noGrp="1"/>
          </p:cNvSpPr>
          <p:nvPr>
            <p:ph type="ftr" sz="quarter" idx="11"/>
          </p:nvPr>
        </p:nvSpPr>
        <p:spPr/>
        <p:txBody>
          <a:bodyPr/>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灯片编号占位符 6"/>
          <p:cNvSpPr>
            <a:spLocks noGrp="1"/>
          </p:cNvSpPr>
          <p:nvPr>
            <p:ph type="sldNum" sz="quarter" idx="12"/>
          </p:nvPr>
        </p:nvSpPr>
        <p:spPr/>
        <p:txBody>
          <a:bodyPr/>
          <a:p>
            <a:pPr lvl="0" eaLnBrk="1" hangingPunct="1">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transition>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noProof="1"/>
              <a:t>单击此处编辑母版标题样式</a:t>
            </a:r>
            <a:endParaRPr lang="en-US" noProof="1"/>
          </a:p>
        </p:txBody>
      </p:sp>
      <p:sp>
        <p:nvSpPr>
          <p:cNvPr id="3" name="Content Placeholder 2"/>
          <p:cNvSpPr>
            <a:spLocks noGrp="1"/>
          </p:cNvSpPr>
          <p:nvPr>
            <p:ph idx="1"/>
          </p:nvPr>
        </p:nvSpPr>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en-US" noProof="1"/>
          </a:p>
        </p:txBody>
      </p:sp>
      <p:sp>
        <p:nvSpPr>
          <p:cNvPr id="4" name="日期占位符 3"/>
          <p:cNvSpPr>
            <a:spLocks noGrp="1"/>
          </p:cNvSpPr>
          <p:nvPr>
            <p:ph type="dt" sz="half" idx="10"/>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eaLnBrk="1" hangingPunct="1">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transition>
    <p:wip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noProof="1"/>
              <a:t>单击此处编辑母版标题样式</a:t>
            </a:r>
            <a:endParaRPr lang="en-US" noProof="1"/>
          </a:p>
        </p:txBody>
      </p:sp>
      <p:sp>
        <p:nvSpPr>
          <p:cNvPr id="3" name="Picture Placeholder 2"/>
          <p:cNvSpPr>
            <a:spLocks noGrp="1" noChangeAspect="1"/>
          </p:cNvSpPr>
          <p:nvPr>
            <p:ph type="pic" idx="1"/>
          </p:nvPr>
        </p:nvSpPr>
        <p:spPr>
          <a:xfrm>
            <a:off x="5183188" y="987425"/>
            <a:ext cx="6172200" cy="4873625"/>
          </a:xfrm>
        </p:spPr>
        <p:txBody>
          <a:bodyPr vert="horz" wrap="square" lIns="91440" tIns="45720" rIns="91440" bIns="45720" numCol="1" rtlCol="0" anchor="t" anchorCtr="0" compatLnSpc="1">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r>
              <a:rPr kumimoji="0" lang="zh-CN" altLang="en-US" sz="3200" b="0" i="0" u="none" strike="noStrike" kern="1200" cap="none" spc="0" normalizeH="0" baseline="0" noProof="0">
                <a:ln>
                  <a:noFill/>
                </a:ln>
                <a:solidFill>
                  <a:schemeClr val="tx1"/>
                </a:solidFill>
                <a:effectLst/>
                <a:uLnTx/>
                <a:uFillTx/>
                <a:latin typeface="+mn-lt"/>
                <a:ea typeface="+mn-ea"/>
                <a:cs typeface="+mn-cs"/>
              </a:rPr>
              <a:t>单击图标添加图片</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noProof="1"/>
              <a:t>单击此处编辑母版文本样式</a:t>
            </a:r>
            <a:endParaRPr lang="zh-CN" altLang="en-US" noProof="1"/>
          </a:p>
        </p:txBody>
      </p:sp>
      <p:sp>
        <p:nvSpPr>
          <p:cNvPr id="5" name="日期占位符 4"/>
          <p:cNvSpPr>
            <a:spLocks noGrp="1"/>
          </p:cNvSpPr>
          <p:nvPr>
            <p:ph type="dt" sz="half" idx="10"/>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页脚占位符 5"/>
          <p:cNvSpPr>
            <a:spLocks noGrp="1"/>
          </p:cNvSpPr>
          <p:nvPr>
            <p:ph type="ftr" sz="quarter" idx="11"/>
          </p:nvPr>
        </p:nvSpPr>
        <p:spPr/>
        <p:txBody>
          <a:bodyPr/>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灯片编号占位符 6"/>
          <p:cNvSpPr>
            <a:spLocks noGrp="1"/>
          </p:cNvSpPr>
          <p:nvPr>
            <p:ph type="sldNum" sz="quarter" idx="12"/>
          </p:nvPr>
        </p:nvSpPr>
        <p:spPr/>
        <p:txBody>
          <a:bodyPr/>
          <a:p>
            <a:pPr lvl="0" eaLnBrk="1" hangingPunct="1">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transition>
    <p:wip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noProof="1"/>
              <a:t>单击此处编辑母版标题样式</a:t>
            </a:r>
            <a:endParaRPr lang="en-US" noProof="1"/>
          </a:p>
        </p:txBody>
      </p:sp>
      <p:sp>
        <p:nvSpPr>
          <p:cNvPr id="3" name="Vertical Text Placeholder 2"/>
          <p:cNvSpPr>
            <a:spLocks noGrp="1"/>
          </p:cNvSpPr>
          <p:nvPr>
            <p:ph type="body" orient="vert" idx="1"/>
          </p:nvPr>
        </p:nvSpPr>
        <p:spPr/>
        <p:txBody>
          <a:bodyPr vert="eaVert"/>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en-US" noProof="1"/>
          </a:p>
        </p:txBody>
      </p:sp>
      <p:sp>
        <p:nvSpPr>
          <p:cNvPr id="4" name="日期占位符 3"/>
          <p:cNvSpPr>
            <a:spLocks noGrp="1"/>
          </p:cNvSpPr>
          <p:nvPr>
            <p:ph type="dt" sz="half" idx="10"/>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eaLnBrk="1" hangingPunct="1">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transition>
    <p:wip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zh-CN" altLang="en-US" noProof="1"/>
              <a:t>单击此处编辑母版标题样式</a:t>
            </a:r>
            <a:endParaRPr lang="en-US" noProof="1"/>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en-US" noProof="1"/>
          </a:p>
        </p:txBody>
      </p:sp>
      <p:sp>
        <p:nvSpPr>
          <p:cNvPr id="4" name="日期占位符 3"/>
          <p:cNvSpPr>
            <a:spLocks noGrp="1"/>
          </p:cNvSpPr>
          <p:nvPr>
            <p:ph type="dt" sz="half" idx="10"/>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eaLnBrk="1" hangingPunct="1">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transition>
    <p:wip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zh-CN" altLang="en-US" noProof="1"/>
              <a:t>单击此处编辑母版标题样式</a:t>
            </a:r>
            <a:endParaRPr lang="en-US" noProof="1"/>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noProof="1"/>
              <a:t>单击此处编辑母版副标题样式</a:t>
            </a:r>
            <a:endParaRPr lang="en-US" noProof="1"/>
          </a:p>
        </p:txBody>
      </p:sp>
      <p:sp>
        <p:nvSpPr>
          <p:cNvPr id="4" name="日期占位符 3"/>
          <p:cNvSpPr>
            <a:spLocks noGrp="1"/>
          </p:cNvSpPr>
          <p:nvPr>
            <p:ph type="dt" sz="half" idx="10"/>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eaLnBrk="1" hangingPunct="1">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transition>
    <p:wip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noProof="1"/>
              <a:t>单击此处编辑母版标题样式</a:t>
            </a:r>
            <a:endParaRPr lang="en-US" noProof="1"/>
          </a:p>
        </p:txBody>
      </p:sp>
      <p:sp>
        <p:nvSpPr>
          <p:cNvPr id="3" name="Content Placeholder 2"/>
          <p:cNvSpPr>
            <a:spLocks noGrp="1"/>
          </p:cNvSpPr>
          <p:nvPr>
            <p:ph idx="1"/>
          </p:nvPr>
        </p:nvSpPr>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en-US" noProof="1"/>
          </a:p>
        </p:txBody>
      </p:sp>
      <p:sp>
        <p:nvSpPr>
          <p:cNvPr id="4" name="日期占位符 3"/>
          <p:cNvSpPr>
            <a:spLocks noGrp="1"/>
          </p:cNvSpPr>
          <p:nvPr>
            <p:ph type="dt" sz="half" idx="10"/>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eaLnBrk="1" hangingPunct="1">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transition>
    <p:wip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zh-CN" altLang="en-US" noProof="1"/>
              <a:t>单击此处编辑母版标题样式</a:t>
            </a:r>
            <a:endParaRPr lang="en-US" noProof="1"/>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noProof="1"/>
              <a:t>单击此处编辑母版文本样式</a:t>
            </a:r>
            <a:endParaRPr lang="zh-CN" altLang="en-US" noProof="1"/>
          </a:p>
        </p:txBody>
      </p:sp>
      <p:sp>
        <p:nvSpPr>
          <p:cNvPr id="4" name="日期占位符 3"/>
          <p:cNvSpPr>
            <a:spLocks noGrp="1"/>
          </p:cNvSpPr>
          <p:nvPr>
            <p:ph type="dt" sz="half" idx="10"/>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eaLnBrk="1" hangingPunct="1">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transition>
    <p:wip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noProof="1"/>
              <a:t>单击此处编辑母版标题样式</a:t>
            </a:r>
            <a:endParaRPr lang="en-US" noProof="1"/>
          </a:p>
        </p:txBody>
      </p:sp>
      <p:sp>
        <p:nvSpPr>
          <p:cNvPr id="3" name="Content Placeholder 2"/>
          <p:cNvSpPr>
            <a:spLocks noGrp="1"/>
          </p:cNvSpPr>
          <p:nvPr>
            <p:ph sz="half" idx="1"/>
          </p:nvPr>
        </p:nvSpPr>
        <p:spPr>
          <a:xfrm>
            <a:off x="838200" y="1825625"/>
            <a:ext cx="5181600" cy="4351338"/>
          </a:xfrm>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en-US" noProof="1"/>
          </a:p>
        </p:txBody>
      </p:sp>
      <p:sp>
        <p:nvSpPr>
          <p:cNvPr id="4" name="Content Placeholder 3"/>
          <p:cNvSpPr>
            <a:spLocks noGrp="1"/>
          </p:cNvSpPr>
          <p:nvPr>
            <p:ph sz="half" idx="2"/>
          </p:nvPr>
        </p:nvSpPr>
        <p:spPr>
          <a:xfrm>
            <a:off x="6172200" y="1825625"/>
            <a:ext cx="5181600" cy="4351338"/>
          </a:xfrm>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en-US" noProof="1"/>
          </a:p>
        </p:txBody>
      </p:sp>
      <p:sp>
        <p:nvSpPr>
          <p:cNvPr id="5" name="日期占位符 4"/>
          <p:cNvSpPr>
            <a:spLocks noGrp="1"/>
          </p:cNvSpPr>
          <p:nvPr>
            <p:ph type="dt" sz="half" idx="10"/>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页脚占位符 5"/>
          <p:cNvSpPr>
            <a:spLocks noGrp="1"/>
          </p:cNvSpPr>
          <p:nvPr>
            <p:ph type="ftr" sz="quarter" idx="11"/>
          </p:nvPr>
        </p:nvSpPr>
        <p:spPr/>
        <p:txBody>
          <a:bodyPr/>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灯片编号占位符 6"/>
          <p:cNvSpPr>
            <a:spLocks noGrp="1"/>
          </p:cNvSpPr>
          <p:nvPr>
            <p:ph type="sldNum" sz="quarter" idx="12"/>
          </p:nvPr>
        </p:nvSpPr>
        <p:spPr/>
        <p:txBody>
          <a:bodyPr/>
          <a:p>
            <a:pPr lvl="0" eaLnBrk="1" hangingPunct="1">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transition>
    <p:wip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zh-CN" altLang="en-US" noProof="1"/>
              <a:t>单击此处编辑母版标题样式</a:t>
            </a:r>
            <a:endParaRPr lang="en-US" noProof="1"/>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noProof="1"/>
              <a:t>单击此处编辑母版文本样式</a:t>
            </a:r>
            <a:endParaRPr lang="zh-CN" altLang="en-US" noProof="1"/>
          </a:p>
        </p:txBody>
      </p:sp>
      <p:sp>
        <p:nvSpPr>
          <p:cNvPr id="4" name="Content Placeholder 3"/>
          <p:cNvSpPr>
            <a:spLocks noGrp="1"/>
          </p:cNvSpPr>
          <p:nvPr>
            <p:ph sz="half" idx="2"/>
          </p:nvPr>
        </p:nvSpPr>
        <p:spPr>
          <a:xfrm>
            <a:off x="839788" y="2505075"/>
            <a:ext cx="5157787" cy="3684588"/>
          </a:xfrm>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en-US" noProof="1"/>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noProof="1"/>
              <a:t>单击此处编辑母版文本样式</a:t>
            </a:r>
            <a:endParaRPr lang="zh-CN" altLang="en-US" noProof="1"/>
          </a:p>
        </p:txBody>
      </p:sp>
      <p:sp>
        <p:nvSpPr>
          <p:cNvPr id="6" name="Content Placeholder 5"/>
          <p:cNvSpPr>
            <a:spLocks noGrp="1"/>
          </p:cNvSpPr>
          <p:nvPr>
            <p:ph sz="quarter" idx="4"/>
          </p:nvPr>
        </p:nvSpPr>
        <p:spPr>
          <a:xfrm>
            <a:off x="6172200" y="2505075"/>
            <a:ext cx="5183188" cy="3684588"/>
          </a:xfrm>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en-US" noProof="1"/>
          </a:p>
        </p:txBody>
      </p:sp>
      <p:sp>
        <p:nvSpPr>
          <p:cNvPr id="7" name="日期占位符 6"/>
          <p:cNvSpPr>
            <a:spLocks noGrp="1"/>
          </p:cNvSpPr>
          <p:nvPr>
            <p:ph type="dt" sz="half" idx="10"/>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8" name="页脚占位符 7"/>
          <p:cNvSpPr>
            <a:spLocks noGrp="1"/>
          </p:cNvSpPr>
          <p:nvPr>
            <p:ph type="ftr" sz="quarter" idx="11"/>
          </p:nvPr>
        </p:nvSpPr>
        <p:spPr/>
        <p:txBody>
          <a:bodyPr/>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9" name="灯片编号占位符 8"/>
          <p:cNvSpPr>
            <a:spLocks noGrp="1"/>
          </p:cNvSpPr>
          <p:nvPr>
            <p:ph type="sldNum" sz="quarter" idx="12"/>
          </p:nvPr>
        </p:nvSpPr>
        <p:spPr/>
        <p:txBody>
          <a:bodyPr/>
          <a:p>
            <a:pPr lvl="0" eaLnBrk="1" hangingPunct="1">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transition>
    <p:wip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noProof="1"/>
              <a:t>单击此处编辑母版标题样式</a:t>
            </a:r>
            <a:endParaRPr lang="en-US" noProof="1"/>
          </a:p>
        </p:txBody>
      </p:sp>
      <p:sp>
        <p:nvSpPr>
          <p:cNvPr id="3" name="日期占位符 2"/>
          <p:cNvSpPr>
            <a:spLocks noGrp="1"/>
          </p:cNvSpPr>
          <p:nvPr>
            <p:ph type="dt" sz="half" idx="10"/>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页脚占位符 3"/>
          <p:cNvSpPr>
            <a:spLocks noGrp="1"/>
          </p:cNvSpPr>
          <p:nvPr>
            <p:ph type="ftr" sz="quarter" idx="11"/>
          </p:nvPr>
        </p:nvSpPr>
        <p:spPr/>
        <p:txBody>
          <a:bodyPr/>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灯片编号占位符 4"/>
          <p:cNvSpPr>
            <a:spLocks noGrp="1"/>
          </p:cNvSpPr>
          <p:nvPr>
            <p:ph type="sldNum" sz="quarter" idx="12"/>
          </p:nvPr>
        </p:nvSpPr>
        <p:spPr/>
        <p:txBody>
          <a:bodyPr/>
          <a:p>
            <a:pPr lvl="0" eaLnBrk="1" hangingPunct="1">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transition>
    <p:wip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eaLnBrk="1" hangingPunct="1">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transition>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zh-CN" altLang="en-US" noProof="1"/>
              <a:t>单击此处编辑母版标题样式</a:t>
            </a:r>
            <a:endParaRPr lang="en-US" noProof="1"/>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noProof="1"/>
              <a:t>单击此处编辑母版文本样式</a:t>
            </a:r>
            <a:endParaRPr lang="zh-CN" altLang="en-US" noProof="1"/>
          </a:p>
        </p:txBody>
      </p:sp>
      <p:sp>
        <p:nvSpPr>
          <p:cNvPr id="4" name="日期占位符 3"/>
          <p:cNvSpPr>
            <a:spLocks noGrp="1"/>
          </p:cNvSpPr>
          <p:nvPr>
            <p:ph type="dt" sz="half" idx="10"/>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eaLnBrk="1" hangingPunct="1">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transition>
    <p:wip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noProof="1"/>
              <a:t>单击此处编辑母版标题样式</a:t>
            </a:r>
            <a:endParaRPr lang="en-US" noProof="1"/>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en-US" noProof="1"/>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noProof="1"/>
              <a:t>单击此处编辑母版文本样式</a:t>
            </a:r>
            <a:endParaRPr lang="zh-CN" altLang="en-US" noProof="1"/>
          </a:p>
        </p:txBody>
      </p:sp>
      <p:sp>
        <p:nvSpPr>
          <p:cNvPr id="5" name="日期占位符 4"/>
          <p:cNvSpPr>
            <a:spLocks noGrp="1"/>
          </p:cNvSpPr>
          <p:nvPr>
            <p:ph type="dt" sz="half" idx="10"/>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页脚占位符 5"/>
          <p:cNvSpPr>
            <a:spLocks noGrp="1"/>
          </p:cNvSpPr>
          <p:nvPr>
            <p:ph type="ftr" sz="quarter" idx="11"/>
          </p:nvPr>
        </p:nvSpPr>
        <p:spPr/>
        <p:txBody>
          <a:bodyPr/>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灯片编号占位符 6"/>
          <p:cNvSpPr>
            <a:spLocks noGrp="1"/>
          </p:cNvSpPr>
          <p:nvPr>
            <p:ph type="sldNum" sz="quarter" idx="12"/>
          </p:nvPr>
        </p:nvSpPr>
        <p:spPr/>
        <p:txBody>
          <a:bodyPr/>
          <a:p>
            <a:pPr lvl="0" eaLnBrk="1" hangingPunct="1">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transition>
    <p:wip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noProof="1"/>
              <a:t>单击此处编辑母版标题样式</a:t>
            </a:r>
            <a:endParaRPr lang="en-US" noProof="1"/>
          </a:p>
        </p:txBody>
      </p:sp>
      <p:sp>
        <p:nvSpPr>
          <p:cNvPr id="3" name="Picture Placeholder 2"/>
          <p:cNvSpPr>
            <a:spLocks noGrp="1" noChangeAspect="1"/>
          </p:cNvSpPr>
          <p:nvPr>
            <p:ph type="pic" idx="1"/>
          </p:nvPr>
        </p:nvSpPr>
        <p:spPr>
          <a:xfrm>
            <a:off x="5183188" y="987425"/>
            <a:ext cx="6172200" cy="4873625"/>
          </a:xfrm>
        </p:spPr>
        <p:txBody>
          <a:bodyPr vert="horz" wrap="square" lIns="91440" tIns="45720" rIns="91440" bIns="45720" numCol="1" rtlCol="0" anchor="t" anchorCtr="0" compatLnSpc="1">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r>
              <a:rPr kumimoji="0" lang="zh-CN" altLang="en-US" sz="3200" b="0" i="0" u="none" strike="noStrike" kern="1200" cap="none" spc="0" normalizeH="0" baseline="0" noProof="0">
                <a:ln>
                  <a:noFill/>
                </a:ln>
                <a:solidFill>
                  <a:schemeClr val="tx1"/>
                </a:solidFill>
                <a:effectLst/>
                <a:uLnTx/>
                <a:uFillTx/>
                <a:latin typeface="+mn-lt"/>
                <a:ea typeface="+mn-ea"/>
                <a:cs typeface="+mn-cs"/>
              </a:rPr>
              <a:t>单击图标添加图片</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noProof="1"/>
              <a:t>单击此处编辑母版文本样式</a:t>
            </a:r>
            <a:endParaRPr lang="zh-CN" altLang="en-US" noProof="1"/>
          </a:p>
        </p:txBody>
      </p:sp>
      <p:sp>
        <p:nvSpPr>
          <p:cNvPr id="5" name="日期占位符 4"/>
          <p:cNvSpPr>
            <a:spLocks noGrp="1"/>
          </p:cNvSpPr>
          <p:nvPr>
            <p:ph type="dt" sz="half" idx="10"/>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页脚占位符 5"/>
          <p:cNvSpPr>
            <a:spLocks noGrp="1"/>
          </p:cNvSpPr>
          <p:nvPr>
            <p:ph type="ftr" sz="quarter" idx="11"/>
          </p:nvPr>
        </p:nvSpPr>
        <p:spPr/>
        <p:txBody>
          <a:bodyPr/>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灯片编号占位符 6"/>
          <p:cNvSpPr>
            <a:spLocks noGrp="1"/>
          </p:cNvSpPr>
          <p:nvPr>
            <p:ph type="sldNum" sz="quarter" idx="12"/>
          </p:nvPr>
        </p:nvSpPr>
        <p:spPr/>
        <p:txBody>
          <a:bodyPr/>
          <a:p>
            <a:pPr lvl="0" eaLnBrk="1" hangingPunct="1">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transition>
    <p:wip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noProof="1"/>
              <a:t>单击此处编辑母版标题样式</a:t>
            </a:r>
            <a:endParaRPr lang="en-US" noProof="1"/>
          </a:p>
        </p:txBody>
      </p:sp>
      <p:sp>
        <p:nvSpPr>
          <p:cNvPr id="3" name="Vertical Text Placeholder 2"/>
          <p:cNvSpPr>
            <a:spLocks noGrp="1"/>
          </p:cNvSpPr>
          <p:nvPr>
            <p:ph type="body" orient="vert" idx="1"/>
          </p:nvPr>
        </p:nvSpPr>
        <p:spPr/>
        <p:txBody>
          <a:bodyPr vert="eaVert"/>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en-US" noProof="1"/>
          </a:p>
        </p:txBody>
      </p:sp>
      <p:sp>
        <p:nvSpPr>
          <p:cNvPr id="4" name="日期占位符 3"/>
          <p:cNvSpPr>
            <a:spLocks noGrp="1"/>
          </p:cNvSpPr>
          <p:nvPr>
            <p:ph type="dt" sz="half" idx="10"/>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eaLnBrk="1" hangingPunct="1">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transition>
    <p:wip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zh-CN" altLang="en-US" noProof="1"/>
              <a:t>单击此处编辑母版标题样式</a:t>
            </a:r>
            <a:endParaRPr lang="en-US" noProof="1"/>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en-US" noProof="1"/>
          </a:p>
        </p:txBody>
      </p:sp>
      <p:sp>
        <p:nvSpPr>
          <p:cNvPr id="4" name="日期占位符 3"/>
          <p:cNvSpPr>
            <a:spLocks noGrp="1"/>
          </p:cNvSpPr>
          <p:nvPr>
            <p:ph type="dt" sz="half" idx="10"/>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eaLnBrk="1" hangingPunct="1">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transition>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noProof="1"/>
              <a:t>单击此处编辑母版标题样式</a:t>
            </a:r>
            <a:endParaRPr lang="en-US" noProof="1"/>
          </a:p>
        </p:txBody>
      </p:sp>
      <p:sp>
        <p:nvSpPr>
          <p:cNvPr id="3" name="Content Placeholder 2"/>
          <p:cNvSpPr>
            <a:spLocks noGrp="1"/>
          </p:cNvSpPr>
          <p:nvPr>
            <p:ph sz="half" idx="1"/>
          </p:nvPr>
        </p:nvSpPr>
        <p:spPr>
          <a:xfrm>
            <a:off x="838200" y="1825625"/>
            <a:ext cx="5181600" cy="4351338"/>
          </a:xfrm>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en-US" noProof="1"/>
          </a:p>
        </p:txBody>
      </p:sp>
      <p:sp>
        <p:nvSpPr>
          <p:cNvPr id="4" name="Content Placeholder 3"/>
          <p:cNvSpPr>
            <a:spLocks noGrp="1"/>
          </p:cNvSpPr>
          <p:nvPr>
            <p:ph sz="half" idx="2"/>
          </p:nvPr>
        </p:nvSpPr>
        <p:spPr>
          <a:xfrm>
            <a:off x="6172200" y="1825625"/>
            <a:ext cx="5181600" cy="4351338"/>
          </a:xfrm>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en-US" noProof="1"/>
          </a:p>
        </p:txBody>
      </p:sp>
      <p:sp>
        <p:nvSpPr>
          <p:cNvPr id="5" name="日期占位符 4"/>
          <p:cNvSpPr>
            <a:spLocks noGrp="1"/>
          </p:cNvSpPr>
          <p:nvPr>
            <p:ph type="dt" sz="half" idx="10"/>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页脚占位符 5"/>
          <p:cNvSpPr>
            <a:spLocks noGrp="1"/>
          </p:cNvSpPr>
          <p:nvPr>
            <p:ph type="ftr" sz="quarter" idx="11"/>
          </p:nvPr>
        </p:nvSpPr>
        <p:spPr/>
        <p:txBody>
          <a:bodyPr/>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灯片编号占位符 6"/>
          <p:cNvSpPr>
            <a:spLocks noGrp="1"/>
          </p:cNvSpPr>
          <p:nvPr>
            <p:ph type="sldNum" sz="quarter" idx="12"/>
          </p:nvPr>
        </p:nvSpPr>
        <p:spPr/>
        <p:txBody>
          <a:bodyPr/>
          <a:p>
            <a:pPr lvl="0" eaLnBrk="1" hangingPunct="1">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transition>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zh-CN" altLang="en-US" noProof="1"/>
              <a:t>单击此处编辑母版标题样式</a:t>
            </a:r>
            <a:endParaRPr lang="en-US" noProof="1"/>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noProof="1"/>
              <a:t>单击此处编辑母版文本样式</a:t>
            </a:r>
            <a:endParaRPr lang="zh-CN" altLang="en-US" noProof="1"/>
          </a:p>
        </p:txBody>
      </p:sp>
      <p:sp>
        <p:nvSpPr>
          <p:cNvPr id="4" name="Content Placeholder 3"/>
          <p:cNvSpPr>
            <a:spLocks noGrp="1"/>
          </p:cNvSpPr>
          <p:nvPr>
            <p:ph sz="half" idx="2"/>
          </p:nvPr>
        </p:nvSpPr>
        <p:spPr>
          <a:xfrm>
            <a:off x="839788" y="2505075"/>
            <a:ext cx="5157787" cy="3684588"/>
          </a:xfrm>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en-US" noProof="1"/>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noProof="1"/>
              <a:t>单击此处编辑母版文本样式</a:t>
            </a:r>
            <a:endParaRPr lang="zh-CN" altLang="en-US" noProof="1"/>
          </a:p>
        </p:txBody>
      </p:sp>
      <p:sp>
        <p:nvSpPr>
          <p:cNvPr id="6" name="Content Placeholder 5"/>
          <p:cNvSpPr>
            <a:spLocks noGrp="1"/>
          </p:cNvSpPr>
          <p:nvPr>
            <p:ph sz="quarter" idx="4"/>
          </p:nvPr>
        </p:nvSpPr>
        <p:spPr>
          <a:xfrm>
            <a:off x="6172200" y="2505075"/>
            <a:ext cx="5183188" cy="3684588"/>
          </a:xfrm>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en-US" noProof="1"/>
          </a:p>
        </p:txBody>
      </p:sp>
      <p:sp>
        <p:nvSpPr>
          <p:cNvPr id="7" name="日期占位符 6"/>
          <p:cNvSpPr>
            <a:spLocks noGrp="1"/>
          </p:cNvSpPr>
          <p:nvPr>
            <p:ph type="dt" sz="half" idx="10"/>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8" name="页脚占位符 7"/>
          <p:cNvSpPr>
            <a:spLocks noGrp="1"/>
          </p:cNvSpPr>
          <p:nvPr>
            <p:ph type="ftr" sz="quarter" idx="11"/>
          </p:nvPr>
        </p:nvSpPr>
        <p:spPr/>
        <p:txBody>
          <a:bodyPr/>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9" name="灯片编号占位符 8"/>
          <p:cNvSpPr>
            <a:spLocks noGrp="1"/>
          </p:cNvSpPr>
          <p:nvPr>
            <p:ph type="sldNum" sz="quarter" idx="12"/>
          </p:nvPr>
        </p:nvSpPr>
        <p:spPr/>
        <p:txBody>
          <a:bodyPr/>
          <a:p>
            <a:pPr lvl="0" eaLnBrk="1" hangingPunct="1">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transition>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noProof="1"/>
              <a:t>单击此处编辑母版标题样式</a:t>
            </a:r>
            <a:endParaRPr lang="en-US" noProof="1"/>
          </a:p>
        </p:txBody>
      </p:sp>
      <p:sp>
        <p:nvSpPr>
          <p:cNvPr id="3" name="日期占位符 2"/>
          <p:cNvSpPr>
            <a:spLocks noGrp="1"/>
          </p:cNvSpPr>
          <p:nvPr>
            <p:ph type="dt" sz="half" idx="10"/>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页脚占位符 3"/>
          <p:cNvSpPr>
            <a:spLocks noGrp="1"/>
          </p:cNvSpPr>
          <p:nvPr>
            <p:ph type="ftr" sz="quarter" idx="11"/>
          </p:nvPr>
        </p:nvSpPr>
        <p:spPr/>
        <p:txBody>
          <a:bodyPr/>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灯片编号占位符 4"/>
          <p:cNvSpPr>
            <a:spLocks noGrp="1"/>
          </p:cNvSpPr>
          <p:nvPr>
            <p:ph type="sldNum" sz="quarter" idx="12"/>
          </p:nvPr>
        </p:nvSpPr>
        <p:spPr/>
        <p:txBody>
          <a:bodyPr/>
          <a:p>
            <a:pPr lvl="0" eaLnBrk="1" hangingPunct="1">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transition>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eaLnBrk="1" hangingPunct="1">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transition>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noProof="1"/>
              <a:t>单击此处编辑母版标题样式</a:t>
            </a:r>
            <a:endParaRPr lang="en-US" noProof="1"/>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en-US" noProof="1"/>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noProof="1"/>
              <a:t>单击此处编辑母版文本样式</a:t>
            </a:r>
            <a:endParaRPr lang="zh-CN" altLang="en-US" noProof="1"/>
          </a:p>
        </p:txBody>
      </p:sp>
      <p:sp>
        <p:nvSpPr>
          <p:cNvPr id="5" name="日期占位符 4"/>
          <p:cNvSpPr>
            <a:spLocks noGrp="1"/>
          </p:cNvSpPr>
          <p:nvPr>
            <p:ph type="dt" sz="half" idx="10"/>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页脚占位符 5"/>
          <p:cNvSpPr>
            <a:spLocks noGrp="1"/>
          </p:cNvSpPr>
          <p:nvPr>
            <p:ph type="ftr" sz="quarter" idx="11"/>
          </p:nvPr>
        </p:nvSpPr>
        <p:spPr/>
        <p:txBody>
          <a:bodyPr/>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灯片编号占位符 6"/>
          <p:cNvSpPr>
            <a:spLocks noGrp="1"/>
          </p:cNvSpPr>
          <p:nvPr>
            <p:ph type="sldNum" sz="quarter" idx="12"/>
          </p:nvPr>
        </p:nvSpPr>
        <p:spPr/>
        <p:txBody>
          <a:bodyPr/>
          <a:p>
            <a:pPr lvl="0" eaLnBrk="1" hangingPunct="1">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transition>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noProof="1"/>
              <a:t>单击此处编辑母版标题样式</a:t>
            </a:r>
            <a:endParaRPr lang="en-US" noProof="1"/>
          </a:p>
        </p:txBody>
      </p:sp>
      <p:sp>
        <p:nvSpPr>
          <p:cNvPr id="3" name="Picture Placeholder 2"/>
          <p:cNvSpPr>
            <a:spLocks noGrp="1" noChangeAspect="1"/>
          </p:cNvSpPr>
          <p:nvPr>
            <p:ph type="pic" idx="1"/>
          </p:nvPr>
        </p:nvSpPr>
        <p:spPr>
          <a:xfrm>
            <a:off x="5183188" y="987425"/>
            <a:ext cx="6172200" cy="4873625"/>
          </a:xfrm>
        </p:spPr>
        <p:txBody>
          <a:bodyPr vert="horz" wrap="square" lIns="91440" tIns="45720" rIns="91440" bIns="45720" numCol="1" rtlCol="0" anchor="t" anchorCtr="0" compatLnSpc="1">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r>
              <a:rPr kumimoji="0" lang="zh-CN" altLang="en-US" sz="3200" b="0" i="0" u="none" strike="noStrike" kern="1200" cap="none" spc="0" normalizeH="0" baseline="0" noProof="0">
                <a:ln>
                  <a:noFill/>
                </a:ln>
                <a:solidFill>
                  <a:schemeClr val="tx1"/>
                </a:solidFill>
                <a:effectLst/>
                <a:uLnTx/>
                <a:uFillTx/>
                <a:latin typeface="+mn-lt"/>
                <a:ea typeface="+mn-ea"/>
                <a:cs typeface="+mn-cs"/>
              </a:rPr>
              <a:t>单击图标添加图片</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noProof="1"/>
              <a:t>单击此处编辑母版文本样式</a:t>
            </a:r>
            <a:endParaRPr lang="zh-CN" altLang="en-US" noProof="1"/>
          </a:p>
        </p:txBody>
      </p:sp>
      <p:sp>
        <p:nvSpPr>
          <p:cNvPr id="5" name="日期占位符 4"/>
          <p:cNvSpPr>
            <a:spLocks noGrp="1"/>
          </p:cNvSpPr>
          <p:nvPr>
            <p:ph type="dt" sz="half" idx="10"/>
          </p:nvPr>
        </p:nvSpPr>
        <p:spPr/>
        <p:txBody>
          <a:bodyPr/>
          <a:p>
            <a:pPr marL="0" marR="0" lvl="0" indent="0" algn="l" defTabSz="4572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页脚占位符 5"/>
          <p:cNvSpPr>
            <a:spLocks noGrp="1"/>
          </p:cNvSpPr>
          <p:nvPr>
            <p:ph type="ftr" sz="quarter" idx="11"/>
          </p:nvPr>
        </p:nvSpPr>
        <p:spPr/>
        <p:txBody>
          <a:bodyPr/>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灯片编号占位符 6"/>
          <p:cNvSpPr>
            <a:spLocks noGrp="1"/>
          </p:cNvSpPr>
          <p:nvPr>
            <p:ph type="sldNum" sz="quarter" idx="12"/>
          </p:nvPr>
        </p:nvSpPr>
        <p:spPr/>
        <p:txBody>
          <a:bodyPr/>
          <a:p>
            <a:pPr lvl="0" eaLnBrk="1" hangingPunct="1">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transition>
    <p:wipe/>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1.pn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3" Type="http://schemas.openxmlformats.org/officeDocument/2006/relationships/theme" Target="../theme/theme2.xml"/><Relationship Id="rId12" Type="http://schemas.openxmlformats.org/officeDocument/2006/relationships/image" Target="../media/image1.png"/><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31.xml"/><Relationship Id="rId8" Type="http://schemas.openxmlformats.org/officeDocument/2006/relationships/slideLayout" Target="../slideLayouts/slideLayout30.xml"/><Relationship Id="rId7" Type="http://schemas.openxmlformats.org/officeDocument/2006/relationships/slideLayout" Target="../slideLayouts/slideLayout29.xml"/><Relationship Id="rId6" Type="http://schemas.openxmlformats.org/officeDocument/2006/relationships/slideLayout" Target="../slideLayouts/slideLayout28.xml"/><Relationship Id="rId5" Type="http://schemas.openxmlformats.org/officeDocument/2006/relationships/slideLayout" Target="../slideLayouts/slideLayout27.xml"/><Relationship Id="rId4" Type="http://schemas.openxmlformats.org/officeDocument/2006/relationships/slideLayout" Target="../slideLayouts/slideLayout26.xml"/><Relationship Id="rId3" Type="http://schemas.openxmlformats.org/officeDocument/2006/relationships/slideLayout" Target="../slideLayouts/slideLayout25.xml"/><Relationship Id="rId2" Type="http://schemas.openxmlformats.org/officeDocument/2006/relationships/slideLayout" Target="../slideLayouts/slideLayout24.xml"/><Relationship Id="rId13" Type="http://schemas.openxmlformats.org/officeDocument/2006/relationships/theme" Target="../theme/theme3.xml"/><Relationship Id="rId12" Type="http://schemas.openxmlformats.org/officeDocument/2006/relationships/image" Target="../media/image1.png"/><Relationship Id="rId11" Type="http://schemas.openxmlformats.org/officeDocument/2006/relationships/slideLayout" Target="../slideLayouts/slideLayout33.xml"/><Relationship Id="rId10" Type="http://schemas.openxmlformats.org/officeDocument/2006/relationships/slideLayout" Target="../slideLayouts/slideLayout32.xml"/><Relationship Id="rId1"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0">
          <a:blip r:embed="rId12"/>
          <a:stretch>
            <a:fillRect/>
          </a:stretch>
        </a:blipFill>
        <a:effectLst/>
      </p:bgPr>
    </p:bg>
    <p:spTree>
      <p:nvGrpSpPr>
        <p:cNvPr id="1" name=""/>
        <p:cNvGrpSpPr/>
        <p:nvPr/>
      </p:nvGrpSpPr>
      <p:grpSpPr/>
      <p:sp>
        <p:nvSpPr>
          <p:cNvPr id="1026" name="Title Placeholder 1"/>
          <p:cNvSpPr>
            <a:spLocks noGrp="1"/>
          </p:cNvSpPr>
          <p:nvPr>
            <p:ph type="title"/>
          </p:nvPr>
        </p:nvSpPr>
        <p:spPr>
          <a:xfrm>
            <a:off x="838200" y="365125"/>
            <a:ext cx="10515600" cy="1325563"/>
          </a:xfrm>
          <a:prstGeom prst="rect">
            <a:avLst/>
          </a:prstGeom>
          <a:noFill/>
          <a:ln w="9525">
            <a:noFill/>
          </a:ln>
        </p:spPr>
        <p:txBody>
          <a:bodyPr anchor="ctr"/>
          <a:p>
            <a:pPr lvl="0"/>
            <a:r>
              <a:rPr lang="zh-CN" altLang="en-US" dirty="0"/>
              <a:t>单击此处编辑母版标题样式</a:t>
            </a:r>
            <a:endParaRPr lang="zh-CN" altLang="en-US" dirty="0"/>
          </a:p>
        </p:txBody>
      </p:sp>
      <p:sp>
        <p:nvSpPr>
          <p:cNvPr id="1027" name="Text Placeholder 2"/>
          <p:cNvSpPr>
            <a:spLocks noGrp="1"/>
          </p:cNvSpPr>
          <p:nvPr>
            <p:ph type="body"/>
          </p:nvPr>
        </p:nvSpPr>
        <p:spPr>
          <a:xfrm>
            <a:off x="838200" y="1825625"/>
            <a:ext cx="10515600" cy="4351338"/>
          </a:xfrm>
          <a:prstGeom prst="rect">
            <a:avLst/>
          </a:prstGeom>
          <a:noFill/>
          <a:ln w="9525">
            <a:noFill/>
          </a:ln>
        </p:spPr>
        <p:txBody>
          <a:bodyPr/>
          <a:p>
            <a:pPr lvl="0"/>
            <a:r>
              <a:rPr lang="zh-CN" altLang="en-US" dirty="0"/>
              <a:t>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buFontTx/>
              <a:buNone/>
              <a:defRPr sz="1200" b="0">
                <a:solidFill>
                  <a:schemeClr val="tx1">
                    <a:tint val="75000"/>
                  </a:schemeClr>
                </a:solidFill>
                <a:latin typeface="+mn-lt"/>
                <a:ea typeface="+mn-ea"/>
              </a:defRPr>
            </a:lvl1pPr>
          </a:lstStyle>
          <a:p>
            <a:pPr marL="0" marR="0" lvl="0" indent="0" algn="l" defTabSz="4572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buFontTx/>
              <a:buNone/>
              <a:defRPr sz="1200" b="0">
                <a:solidFill>
                  <a:schemeClr val="tx1">
                    <a:tint val="75000"/>
                  </a:schemeClr>
                </a:solidFill>
                <a:latin typeface="+mn-lt"/>
                <a:ea typeface="+mn-ea"/>
              </a:defRPr>
            </a:lvl1pP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lstStyle>
            <a:lvl1pPr algn="r">
              <a:buFont typeface="Arial" panose="020B0604020202020204" pitchFamily="34" charset="0"/>
              <a:defRPr sz="1200" b="0">
                <a:solidFill>
                  <a:srgbClr val="898989"/>
                </a:solidFill>
                <a:ea typeface="等线" panose="02010600030101010101" pitchFamily="2" charset="-122"/>
              </a:defRPr>
            </a:lvl1pPr>
          </a:lstStyle>
          <a:p>
            <a:pPr lvl="0" eaLnBrk="1" hangingPunct="1">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wipe/>
  </p:transition>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rotWithShape="0">
          <a:blip r:embed="rId12"/>
          <a:stretch>
            <a:fillRect/>
          </a:stretch>
        </a:blipFill>
        <a:effectLst/>
      </p:bgPr>
    </p:bg>
    <p:spTree>
      <p:nvGrpSpPr>
        <p:cNvPr id="1" name=""/>
        <p:cNvGrpSpPr/>
        <p:nvPr/>
      </p:nvGrpSpPr>
      <p:grpSpPr/>
      <p:sp>
        <p:nvSpPr>
          <p:cNvPr id="2050" name="Title Placeholder 1"/>
          <p:cNvSpPr>
            <a:spLocks noGrp="1"/>
          </p:cNvSpPr>
          <p:nvPr>
            <p:ph type="title"/>
          </p:nvPr>
        </p:nvSpPr>
        <p:spPr>
          <a:xfrm>
            <a:off x="838200" y="365125"/>
            <a:ext cx="10515600" cy="1325563"/>
          </a:xfrm>
          <a:prstGeom prst="rect">
            <a:avLst/>
          </a:prstGeom>
          <a:noFill/>
          <a:ln w="9525">
            <a:noFill/>
          </a:ln>
        </p:spPr>
        <p:txBody>
          <a:bodyPr anchor="ctr"/>
          <a:p>
            <a:pPr lvl="0"/>
            <a:r>
              <a:rPr lang="zh-CN" altLang="en-US" dirty="0"/>
              <a:t>单击此处编辑母版标题样式</a:t>
            </a:r>
            <a:endParaRPr lang="zh-CN" altLang="en-US" dirty="0"/>
          </a:p>
        </p:txBody>
      </p:sp>
      <p:sp>
        <p:nvSpPr>
          <p:cNvPr id="2051" name="Text Placeholder 2"/>
          <p:cNvSpPr>
            <a:spLocks noGrp="1"/>
          </p:cNvSpPr>
          <p:nvPr>
            <p:ph type="body"/>
          </p:nvPr>
        </p:nvSpPr>
        <p:spPr>
          <a:xfrm>
            <a:off x="838200" y="1825625"/>
            <a:ext cx="10515600" cy="4351338"/>
          </a:xfrm>
          <a:prstGeom prst="rect">
            <a:avLst/>
          </a:prstGeom>
          <a:noFill/>
          <a:ln w="9525">
            <a:noFill/>
          </a:ln>
        </p:spPr>
        <p:txBody>
          <a:bodyPr/>
          <a:p>
            <a:pPr lvl="0"/>
            <a:r>
              <a:rPr lang="zh-CN" altLang="en-US" dirty="0"/>
              <a:t>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buFontTx/>
              <a:buNone/>
              <a:defRPr sz="1200" b="0">
                <a:solidFill>
                  <a:schemeClr val="tx1">
                    <a:tint val="75000"/>
                  </a:schemeClr>
                </a:solidFill>
                <a:latin typeface="+mn-lt"/>
                <a:ea typeface="+mn-ea"/>
              </a:defRPr>
            </a:lvl1pPr>
          </a:lstStyle>
          <a:p>
            <a:pPr marL="0" marR="0" lvl="0" indent="0" algn="l" defTabSz="4572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buFontTx/>
              <a:buNone/>
              <a:defRPr sz="1200" b="0">
                <a:solidFill>
                  <a:schemeClr val="tx1">
                    <a:tint val="75000"/>
                  </a:schemeClr>
                </a:solidFill>
                <a:latin typeface="+mn-lt"/>
                <a:ea typeface="+mn-ea"/>
              </a:defRPr>
            </a:lvl1pP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lstStyle>
            <a:lvl1pPr algn="r">
              <a:buFont typeface="Arial" panose="020B0604020202020204" pitchFamily="34" charset="0"/>
              <a:defRPr sz="1200" b="0">
                <a:solidFill>
                  <a:srgbClr val="898989"/>
                </a:solidFill>
                <a:ea typeface="等线" panose="02010600030101010101" pitchFamily="2" charset="-122"/>
              </a:defRPr>
            </a:lvl1pPr>
          </a:lstStyle>
          <a:p>
            <a:pPr lvl="0" eaLnBrk="1" hangingPunct="1">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wipe/>
  </p:transition>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rotWithShape="0">
          <a:blip r:embed="rId12"/>
          <a:stretch>
            <a:fillRect/>
          </a:stretch>
        </a:blipFill>
        <a:effectLst/>
      </p:bgPr>
    </p:bg>
    <p:spTree>
      <p:nvGrpSpPr>
        <p:cNvPr id="1" name=""/>
        <p:cNvGrpSpPr/>
        <p:nvPr/>
      </p:nvGrpSpPr>
      <p:grpSpPr/>
      <p:sp>
        <p:nvSpPr>
          <p:cNvPr id="3074" name="Title Placeholder 1"/>
          <p:cNvSpPr>
            <a:spLocks noGrp="1"/>
          </p:cNvSpPr>
          <p:nvPr>
            <p:ph type="title"/>
          </p:nvPr>
        </p:nvSpPr>
        <p:spPr>
          <a:xfrm>
            <a:off x="838200" y="365125"/>
            <a:ext cx="10515600" cy="1325563"/>
          </a:xfrm>
          <a:prstGeom prst="rect">
            <a:avLst/>
          </a:prstGeom>
          <a:noFill/>
          <a:ln w="9525">
            <a:noFill/>
          </a:ln>
        </p:spPr>
        <p:txBody>
          <a:bodyPr anchor="ctr"/>
          <a:p>
            <a:pPr lvl="0"/>
            <a:r>
              <a:rPr lang="zh-CN" altLang="en-US" dirty="0"/>
              <a:t>单击此处编辑母版标题样式</a:t>
            </a:r>
            <a:endParaRPr lang="zh-CN" altLang="en-US" dirty="0"/>
          </a:p>
        </p:txBody>
      </p:sp>
      <p:sp>
        <p:nvSpPr>
          <p:cNvPr id="3075" name="Text Placeholder 2"/>
          <p:cNvSpPr>
            <a:spLocks noGrp="1"/>
          </p:cNvSpPr>
          <p:nvPr>
            <p:ph type="body"/>
          </p:nvPr>
        </p:nvSpPr>
        <p:spPr>
          <a:xfrm>
            <a:off x="838200" y="1825625"/>
            <a:ext cx="10515600" cy="4351338"/>
          </a:xfrm>
          <a:prstGeom prst="rect">
            <a:avLst/>
          </a:prstGeom>
          <a:noFill/>
          <a:ln w="9525">
            <a:noFill/>
          </a:ln>
        </p:spPr>
        <p:txBody>
          <a:bodyPr/>
          <a:p>
            <a:pPr lvl="0"/>
            <a:r>
              <a:rPr lang="zh-CN" altLang="en-US" dirty="0"/>
              <a:t>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buFontTx/>
              <a:buNone/>
              <a:defRPr sz="1200" b="0">
                <a:solidFill>
                  <a:schemeClr val="tx1">
                    <a:tint val="75000"/>
                  </a:schemeClr>
                </a:solidFill>
                <a:latin typeface="+mn-lt"/>
                <a:ea typeface="+mn-ea"/>
              </a:defRPr>
            </a:lvl1pPr>
          </a:lstStyle>
          <a:p>
            <a:pPr marL="0" marR="0" lvl="0" indent="0" algn="l" defTabSz="4572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buFontTx/>
              <a:buNone/>
              <a:defRPr sz="1200" b="0">
                <a:solidFill>
                  <a:schemeClr val="tx1">
                    <a:tint val="75000"/>
                  </a:schemeClr>
                </a:solidFill>
                <a:latin typeface="+mn-lt"/>
                <a:ea typeface="+mn-ea"/>
              </a:defRPr>
            </a:lvl1pP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lstStyle>
            <a:lvl1pPr algn="r">
              <a:buFont typeface="Arial" panose="020B0604020202020204" pitchFamily="34" charset="0"/>
              <a:defRPr sz="1200" b="0">
                <a:solidFill>
                  <a:srgbClr val="898989"/>
                </a:solidFill>
                <a:ea typeface="等线" panose="02010600030101010101" pitchFamily="2" charset="-122"/>
              </a:defRPr>
            </a:lvl1pPr>
          </a:lstStyle>
          <a:p>
            <a:pPr lvl="0" eaLnBrk="1" hangingPunct="1">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p:wipe/>
  </p:transition>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jpeg"/><Relationship Id="rId1"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2.xml"/><Relationship Id="rId2" Type="http://schemas.openxmlformats.org/officeDocument/2006/relationships/image" Target="../media/image3.jpeg"/><Relationship Id="rId1" Type="http://schemas.openxmlformats.org/officeDocument/2006/relationships/image" Target="../media/image4.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1.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3.xml"/><Relationship Id="rId1"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098" name="图片 8"/>
          <p:cNvPicPr>
            <a:picLocks noGrp="1" noChangeAspect="1"/>
          </p:cNvPicPr>
          <p:nvPr>
            <p:ph idx="1"/>
          </p:nvPr>
        </p:nvPicPr>
        <p:blipFill>
          <a:blip r:embed="rId1"/>
          <a:srcRect/>
          <a:stretch>
            <a:fillRect/>
          </a:stretch>
        </p:blipFill>
        <p:spPr>
          <a:xfrm>
            <a:off x="0" y="-26987"/>
            <a:ext cx="12190413" cy="6858000"/>
          </a:xfrm>
        </p:spPr>
      </p:pic>
      <p:pic>
        <p:nvPicPr>
          <p:cNvPr id="4099" name="Picture 2" descr="G:\宣传ppt封面\第二次方案\8.jpg"/>
          <p:cNvPicPr>
            <a:picLocks noChangeAspect="1"/>
          </p:cNvPicPr>
          <p:nvPr/>
        </p:nvPicPr>
        <p:blipFill>
          <a:blip r:embed="rId2"/>
          <a:srcRect l="229" t="88803" r="365"/>
          <a:stretch>
            <a:fillRect/>
          </a:stretch>
        </p:blipFill>
        <p:spPr>
          <a:xfrm>
            <a:off x="-25400" y="5881688"/>
            <a:ext cx="12192000" cy="1030287"/>
          </a:xfrm>
          <a:prstGeom prst="rect">
            <a:avLst/>
          </a:prstGeom>
          <a:noFill/>
          <a:ln w="9525">
            <a:noFill/>
          </a:ln>
        </p:spPr>
      </p:pic>
      <p:sp>
        <p:nvSpPr>
          <p:cNvPr id="4100" name="文本框 33" descr="e7d195523061f1c01da5a1f0837ac25283df40ff0a16bfd61AE6AB84AD7EB485CA8019BF267F2027DE2BF09650313B56A435BB3664F8B916CA3777391AC088C283181605E184D6D6879568EB73EB808A44917F5128C20A4100957CA2519526EA40B8B54219C43C87FF835B0CD3040E43444448390C6E38433B017DECEE27FD7170FC892B11CC017A"/>
          <p:cNvSpPr txBox="1"/>
          <p:nvPr/>
        </p:nvSpPr>
        <p:spPr>
          <a:xfrm>
            <a:off x="527050" y="1773238"/>
            <a:ext cx="11134725" cy="1660525"/>
          </a:xfrm>
          <a:prstGeom prst="rect">
            <a:avLst/>
          </a:prstGeom>
          <a:noFill/>
          <a:ln w="9525">
            <a:noFill/>
          </a:ln>
        </p:spPr>
        <p:txBody>
          <a:bodyPr lIns="91431" tIns="45715" rIns="91431" bIns="45715">
            <a:spAutoFit/>
          </a:bodyPr>
          <a:p>
            <a:pPr algn="ctr">
              <a:lnSpc>
                <a:spcPct val="90000"/>
              </a:lnSpc>
              <a:spcBef>
                <a:spcPts val="1000"/>
              </a:spcBef>
            </a:pPr>
            <a:r>
              <a:rPr lang="zh-CN" altLang="zh-CN" sz="5200" dirty="0">
                <a:solidFill>
                  <a:srgbClr val="C00000"/>
                </a:solidFill>
                <a:latin typeface="微软雅黑" panose="020B0503020204020204" pitchFamily="34" charset="-122"/>
              </a:rPr>
              <a:t>关于对超基本学制在读研究生学籍</a:t>
            </a:r>
            <a:endParaRPr lang="en-US" altLang="zh-CN" sz="5200" dirty="0">
              <a:solidFill>
                <a:srgbClr val="C00000"/>
              </a:solidFill>
              <a:latin typeface="微软雅黑" panose="020B0503020204020204" pitchFamily="34" charset="-122"/>
            </a:endParaRPr>
          </a:p>
          <a:p>
            <a:pPr algn="ctr">
              <a:lnSpc>
                <a:spcPct val="90000"/>
              </a:lnSpc>
              <a:spcBef>
                <a:spcPts val="1000"/>
              </a:spcBef>
            </a:pPr>
            <a:r>
              <a:rPr lang="zh-CN" altLang="zh-CN" sz="5200" dirty="0">
                <a:solidFill>
                  <a:srgbClr val="C00000"/>
                </a:solidFill>
                <a:latin typeface="微软雅黑" panose="020B0503020204020204" pitchFamily="34" charset="-122"/>
              </a:rPr>
              <a:t>进行清理工作的通知</a:t>
            </a:r>
            <a:endParaRPr lang="zh-CN" altLang="zh-CN" sz="5200" dirty="0">
              <a:solidFill>
                <a:srgbClr val="C00000"/>
              </a:solidFill>
              <a:latin typeface="微软雅黑" panose="020B0503020204020204" pitchFamily="34" charset="-122"/>
            </a:endParaRPr>
          </a:p>
        </p:txBody>
      </p:sp>
      <p:sp>
        <p:nvSpPr>
          <p:cNvPr id="4101" name="TextBox 3"/>
          <p:cNvSpPr txBox="1"/>
          <p:nvPr/>
        </p:nvSpPr>
        <p:spPr>
          <a:xfrm>
            <a:off x="0" y="5013325"/>
            <a:ext cx="12190413" cy="522288"/>
          </a:xfrm>
          <a:prstGeom prst="rect">
            <a:avLst/>
          </a:prstGeom>
          <a:solidFill>
            <a:schemeClr val="bg1">
              <a:alpha val="50195"/>
            </a:schemeClr>
          </a:solidFill>
          <a:ln w="9525">
            <a:noFill/>
          </a:ln>
        </p:spPr>
        <p:txBody>
          <a:bodyPr>
            <a:spAutoFit/>
          </a:bodyPr>
          <a:p>
            <a:pPr algn="ctr">
              <a:buFont typeface="Arial" panose="020B0604020202020204" pitchFamily="34" charset="0"/>
            </a:pPr>
            <a:r>
              <a:rPr lang="en-US" altLang="zh-CN" sz="2800" b="0" dirty="0">
                <a:latin typeface="Times New Roman" panose="02020603050405020304" pitchFamily="18" charset="0"/>
                <a:cs typeface="Times New Roman" panose="02020603050405020304" pitchFamily="18" charset="0"/>
              </a:rPr>
              <a:t>2020</a:t>
            </a:r>
            <a:r>
              <a:rPr lang="zh-CN" altLang="en-US" sz="2800" b="0" dirty="0">
                <a:latin typeface="Times New Roman" panose="02020603050405020304" pitchFamily="18" charset="0"/>
                <a:cs typeface="Times New Roman" panose="02020603050405020304" pitchFamily="18" charset="0"/>
              </a:rPr>
              <a:t>年</a:t>
            </a:r>
            <a:r>
              <a:rPr lang="en-US" altLang="zh-CN" sz="2800" b="0" dirty="0">
                <a:latin typeface="Times New Roman" panose="02020603050405020304" pitchFamily="18" charset="0"/>
                <a:cs typeface="Times New Roman" panose="02020603050405020304" pitchFamily="18" charset="0"/>
              </a:rPr>
              <a:t>10</a:t>
            </a:r>
            <a:r>
              <a:rPr lang="zh-CN" altLang="en-US" sz="2800" b="0" dirty="0">
                <a:latin typeface="Times New Roman" panose="02020603050405020304" pitchFamily="18" charset="0"/>
                <a:cs typeface="Times New Roman" panose="02020603050405020304" pitchFamily="18" charset="0"/>
              </a:rPr>
              <a:t>月</a:t>
            </a:r>
            <a:r>
              <a:rPr lang="en-US" altLang="zh-CN" sz="2800" b="0" dirty="0">
                <a:latin typeface="Times New Roman" panose="02020603050405020304" pitchFamily="18" charset="0"/>
                <a:cs typeface="Times New Roman" panose="02020603050405020304" pitchFamily="18" charset="0"/>
              </a:rPr>
              <a:t>14</a:t>
            </a:r>
            <a:r>
              <a:rPr lang="zh-CN" altLang="en-US" sz="2800" b="0" dirty="0">
                <a:latin typeface="Times New Roman" panose="02020603050405020304" pitchFamily="18" charset="0"/>
                <a:cs typeface="Times New Roman" panose="02020603050405020304" pitchFamily="18" charset="0"/>
              </a:rPr>
              <a:t>日</a:t>
            </a:r>
            <a:endParaRPr lang="zh-CN" altLang="en-US" sz="2800" b="0" dirty="0">
              <a:latin typeface="Times New Roman" panose="02020603050405020304" pitchFamily="18" charset="0"/>
              <a:ea typeface="Times New Roman" panose="02020603050405020304" pitchFamily="18" charset="0"/>
            </a:endParaRP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5122" name="组合 12"/>
          <p:cNvGrpSpPr/>
          <p:nvPr/>
        </p:nvGrpSpPr>
        <p:grpSpPr>
          <a:xfrm>
            <a:off x="0" y="173038"/>
            <a:ext cx="12192000" cy="711200"/>
            <a:chOff x="477" y="386825"/>
            <a:chExt cx="12191524" cy="710406"/>
          </a:xfrm>
        </p:grpSpPr>
        <p:sp>
          <p:nvSpPr>
            <p:cNvPr id="5125" name="TextBox 3"/>
            <p:cNvSpPr txBox="1"/>
            <p:nvPr/>
          </p:nvSpPr>
          <p:spPr>
            <a:xfrm>
              <a:off x="475586" y="386825"/>
              <a:ext cx="6842125" cy="521387"/>
            </a:xfrm>
            <a:prstGeom prst="rect">
              <a:avLst/>
            </a:prstGeom>
            <a:noFill/>
            <a:ln w="9525">
              <a:noFill/>
            </a:ln>
          </p:spPr>
          <p:txBody>
            <a:bodyPr>
              <a:spAutoFit/>
            </a:bodyPr>
            <a:p>
              <a:pPr>
                <a:buFont typeface="Arial" panose="020B0604020202020204" pitchFamily="34" charset="0"/>
              </a:pPr>
              <a:endParaRPr lang="zh-CN" altLang="en-US" sz="2800" dirty="0">
                <a:solidFill>
                  <a:srgbClr val="CC0000"/>
                </a:solidFill>
                <a:latin typeface="微软雅黑" panose="020B0503020204020204" pitchFamily="34" charset="-122"/>
              </a:endParaRPr>
            </a:p>
          </p:txBody>
        </p:sp>
        <p:sp>
          <p:nvSpPr>
            <p:cNvPr id="15" name="Line 2"/>
            <p:cNvSpPr>
              <a:spLocks noChangeShapeType="1"/>
            </p:cNvSpPr>
            <p:nvPr/>
          </p:nvSpPr>
          <p:spPr bwMode="auto">
            <a:xfrm>
              <a:off x="652915" y="919630"/>
              <a:ext cx="11539086" cy="0"/>
            </a:xfrm>
            <a:prstGeom prst="line">
              <a:avLst/>
            </a:prstGeom>
            <a:noFill/>
            <a:ln w="38100">
              <a:solidFill>
                <a:srgbClr val="0F5D9D"/>
              </a:solidFill>
              <a:round/>
            </a:ln>
          </p:spPr>
          <p:txBody>
            <a:bodyPr/>
            <a:lstStyle/>
            <a:p>
              <a:pPr marL="0" marR="0" lvl="0" indent="0" algn="l" defTabSz="685800" rtl="0" eaLnBrk="0" fontAlgn="auto" latinLnBrk="0" hangingPunct="0">
                <a:lnSpc>
                  <a:spcPct val="100000"/>
                </a:lnSpc>
                <a:spcBef>
                  <a:spcPts val="0"/>
                </a:spcBef>
                <a:spcAft>
                  <a:spcPts val="0"/>
                </a:spcAft>
                <a:buClrTx/>
                <a:buSzTx/>
                <a:buFontTx/>
                <a:buNone/>
                <a:defRPr/>
              </a:pPr>
              <a:endParaRPr kumimoji="0" lang="zh-CN" altLang="en-US" sz="1350" b="0" i="0" u="none" strike="noStrike" kern="1200" cap="none" spc="0" normalizeH="0" baseline="0" noProof="0">
                <a:ln>
                  <a:noFill/>
                </a:ln>
                <a:solidFill>
                  <a:schemeClr val="tx1"/>
                </a:solidFill>
                <a:effectLst/>
                <a:uLnTx/>
                <a:uFillTx/>
                <a:latin typeface="+mn-ea"/>
                <a:ea typeface="+mn-ea"/>
                <a:cs typeface="+mn-cs"/>
              </a:endParaRPr>
            </a:p>
          </p:txBody>
        </p:sp>
        <p:sp>
          <p:nvSpPr>
            <p:cNvPr id="16" name="Rectangle 2"/>
            <p:cNvSpPr>
              <a:spLocks noChangeArrowheads="1"/>
            </p:cNvSpPr>
            <p:nvPr/>
          </p:nvSpPr>
          <p:spPr bwMode="auto">
            <a:xfrm>
              <a:off x="437023" y="892672"/>
              <a:ext cx="211129" cy="204559"/>
            </a:xfrm>
            <a:prstGeom prst="rect">
              <a:avLst/>
            </a:prstGeom>
            <a:solidFill>
              <a:srgbClr val="0F5D9D"/>
            </a:solidFill>
            <a:ln>
              <a:noFill/>
            </a:ln>
            <a:effectLst/>
          </p:spPr>
          <p:txBody>
            <a:bodyPr wrap="none" anchor="ctr"/>
            <a:lstStyle/>
            <a:p>
              <a:pPr marL="0" marR="0" lvl="0" indent="0" algn="l" defTabSz="456565" rtl="0" eaLnBrk="0" fontAlgn="auto" latinLnBrk="0" hangingPunct="0">
                <a:lnSpc>
                  <a:spcPct val="100000"/>
                </a:lnSpc>
                <a:spcBef>
                  <a:spcPts val="0"/>
                </a:spcBef>
                <a:spcAft>
                  <a:spcPts val="0"/>
                </a:spcAft>
                <a:buClrTx/>
                <a:buSzTx/>
                <a:buFontTx/>
                <a:buNone/>
                <a:defRPr/>
              </a:pPr>
              <a:endParaRPr kumimoji="0" lang="zh-CN" altLang="en-US" sz="2695"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Rectangle 2"/>
            <p:cNvSpPr>
              <a:spLocks noChangeArrowheads="1"/>
            </p:cNvSpPr>
            <p:nvPr/>
          </p:nvSpPr>
          <p:spPr bwMode="auto">
            <a:xfrm>
              <a:off x="477" y="440740"/>
              <a:ext cx="454007" cy="455103"/>
            </a:xfrm>
            <a:prstGeom prst="rect">
              <a:avLst/>
            </a:prstGeom>
            <a:solidFill>
              <a:srgbClr val="4A76C3">
                <a:alpha val="50000"/>
              </a:srgbClr>
            </a:solidFill>
            <a:ln>
              <a:noFill/>
            </a:ln>
          </p:spPr>
          <p:style>
            <a:lnRef idx="2">
              <a:schemeClr val="dk1"/>
            </a:lnRef>
            <a:fillRef idx="1">
              <a:schemeClr val="lt1"/>
            </a:fillRef>
            <a:effectRef idx="0">
              <a:schemeClr val="dk1"/>
            </a:effectRef>
            <a:fontRef idx="minor">
              <a:schemeClr val="dk1"/>
            </a:fontRef>
          </p:style>
          <p:txBody>
            <a:bodyPr wrap="none" anchor="ctr"/>
            <a:lstStyle/>
            <a:p>
              <a:pPr marL="0" marR="0" lvl="0" indent="0" algn="l" defTabSz="456565" rtl="0" eaLnBrk="0" fontAlgn="auto" latinLnBrk="0" hangingPunct="0">
                <a:lnSpc>
                  <a:spcPct val="100000"/>
                </a:lnSpc>
                <a:spcBef>
                  <a:spcPts val="0"/>
                </a:spcBef>
                <a:spcAft>
                  <a:spcPts val="0"/>
                </a:spcAft>
                <a:buClrTx/>
                <a:buSzTx/>
                <a:buFontTx/>
                <a:buNone/>
                <a:defRPr/>
              </a:pPr>
              <a:endParaRPr kumimoji="0" lang="zh-CN" altLang="en-US" sz="2695" b="0" i="0" u="none" strike="noStrike" kern="1200" cap="none" spc="0" normalizeH="0" baseline="0" noProof="0">
                <a:ln>
                  <a:noFill/>
                </a:ln>
                <a:solidFill>
                  <a:prstClr val="black"/>
                </a:solidFill>
                <a:effectLst/>
                <a:uLnTx/>
                <a:uFillTx/>
                <a:latin typeface="+mn-lt"/>
                <a:ea typeface="+mn-ea"/>
                <a:cs typeface="+mn-cs"/>
              </a:endParaRPr>
            </a:p>
          </p:txBody>
        </p:sp>
        <p:sp>
          <p:nvSpPr>
            <p:cNvPr id="18" name="文本框 17"/>
            <p:cNvSpPr txBox="1"/>
            <p:nvPr/>
          </p:nvSpPr>
          <p:spPr>
            <a:xfrm>
              <a:off x="11064920" y="407439"/>
              <a:ext cx="1127081" cy="523290"/>
            </a:xfrm>
            <a:prstGeom prst="rect">
              <a:avLst/>
            </a:prstGeom>
            <a:noFill/>
          </p:spPr>
          <p:txBody>
            <a:bodyPr>
              <a:spAutoFit/>
            </a:bodyPr>
            <a:lstStyle/>
            <a:p>
              <a:pPr marR="0" defTabSz="457200" fontAlgn="auto">
                <a:spcBef>
                  <a:spcPts val="0"/>
                </a:spcBef>
                <a:spcAft>
                  <a:spcPts val="0"/>
                </a:spcAft>
                <a:buClrTx/>
                <a:buSzTx/>
                <a:buFontTx/>
                <a:defRPr/>
              </a:pPr>
              <a:r>
                <a:rPr kumimoji="0" lang="en-US" altLang="zh-CN" sz="2800" kern="1200" cap="none" spc="0" normalizeH="0" baseline="0" noProof="0" dirty="0">
                  <a:solidFill>
                    <a:srgbClr val="0F5D9D"/>
                  </a:solidFill>
                  <a:effectLst>
                    <a:outerShdw blurRad="38100" dist="38100" dir="2700000" algn="tl">
                      <a:srgbClr val="000000">
                        <a:alpha val="43137"/>
                      </a:srgbClr>
                    </a:outerShdw>
                  </a:effectLst>
                  <a:latin typeface="Arial Black" panose="020B0A04020102020204" pitchFamily="34" charset="0"/>
                  <a:ea typeface="+mn-ea"/>
                  <a:cs typeface="+mn-cs"/>
                  <a:sym typeface="+mn-ea"/>
                </a:rPr>
                <a:t>CSU</a:t>
              </a:r>
              <a:endParaRPr kumimoji="0" lang="zh-CN" altLang="en-US" sz="2800" kern="1200" cap="none" spc="0" normalizeH="0" baseline="0" noProof="0" dirty="0">
                <a:solidFill>
                  <a:srgbClr val="0F5D9D"/>
                </a:solidFill>
                <a:effectLst>
                  <a:outerShdw blurRad="38100" dist="38100" dir="2700000" algn="tl">
                    <a:srgbClr val="000000">
                      <a:alpha val="43137"/>
                    </a:srgbClr>
                  </a:outerShdw>
                </a:effectLst>
                <a:latin typeface="Arial Black" panose="020B0A04020102020204" pitchFamily="34" charset="0"/>
                <a:ea typeface="+mn-ea"/>
                <a:cs typeface="+mn-cs"/>
                <a:sym typeface="+mn-ea"/>
              </a:endParaRPr>
            </a:p>
          </p:txBody>
        </p:sp>
      </p:grpSp>
      <p:sp>
        <p:nvSpPr>
          <p:cNvPr id="5123" name="Rectangle 1"/>
          <p:cNvSpPr/>
          <p:nvPr/>
        </p:nvSpPr>
        <p:spPr>
          <a:xfrm>
            <a:off x="695325" y="2921000"/>
            <a:ext cx="11017250" cy="522288"/>
          </a:xfrm>
          <a:prstGeom prst="rect">
            <a:avLst/>
          </a:prstGeom>
          <a:noFill/>
          <a:ln w="9525">
            <a:noFill/>
          </a:ln>
        </p:spPr>
        <p:txBody>
          <a:bodyPr anchor="ctr">
            <a:spAutoFit/>
          </a:bodyPr>
          <a:p>
            <a:pPr indent="406400">
              <a:buFont typeface="Arial" panose="020B0604020202020204" pitchFamily="34" charset="0"/>
            </a:pPr>
            <a:r>
              <a:rPr lang="en-US" altLang="zh-CN" sz="2800" dirty="0">
                <a:solidFill>
                  <a:srgbClr val="345DA6"/>
                </a:solidFill>
                <a:latin typeface="Times New Roman" panose="02020603050405020304" pitchFamily="18" charset="0"/>
                <a:ea typeface="宋体" panose="02010600030101010101" pitchFamily="2" charset="-122"/>
              </a:rPr>
              <a:t> </a:t>
            </a:r>
            <a:endParaRPr lang="zh-CN" altLang="en-US" sz="2800" dirty="0">
              <a:solidFill>
                <a:srgbClr val="345DA6"/>
              </a:solidFill>
              <a:latin typeface="Calibri" panose="020F0502020204030204" pitchFamily="34" charset="0"/>
            </a:endParaRPr>
          </a:p>
        </p:txBody>
      </p:sp>
      <p:sp>
        <p:nvSpPr>
          <p:cNvPr id="5124" name="Rectangle 1"/>
          <p:cNvSpPr/>
          <p:nvPr/>
        </p:nvSpPr>
        <p:spPr>
          <a:xfrm>
            <a:off x="485775" y="1822450"/>
            <a:ext cx="11304588" cy="3322638"/>
          </a:xfrm>
          <a:prstGeom prst="rect">
            <a:avLst/>
          </a:prstGeom>
          <a:noFill/>
          <a:ln w="9525">
            <a:noFill/>
          </a:ln>
        </p:spPr>
        <p:txBody>
          <a:bodyPr anchor="ctr">
            <a:spAutoFit/>
          </a:bodyPr>
          <a:p>
            <a:pPr indent="406400" algn="just">
              <a:lnSpc>
                <a:spcPct val="150000"/>
              </a:lnSpc>
            </a:pPr>
            <a:r>
              <a:rPr lang="zh-CN" altLang="zh-CN" sz="2800" dirty="0">
                <a:solidFill>
                  <a:srgbClr val="345DA6"/>
                </a:solidFill>
                <a:latin typeface="微软雅黑" panose="020B0503020204020204" pitchFamily="34" charset="-122"/>
              </a:rPr>
              <a:t>根据《教育部</a:t>
            </a:r>
            <a:r>
              <a:rPr lang="en-US" altLang="zh-CN" sz="2800" dirty="0">
                <a:solidFill>
                  <a:srgbClr val="345DA6"/>
                </a:solidFill>
                <a:latin typeface="微软雅黑" panose="020B0503020204020204" pitchFamily="34" charset="-122"/>
              </a:rPr>
              <a:t> </a:t>
            </a:r>
            <a:r>
              <a:rPr lang="zh-CN" altLang="zh-CN" sz="2800" dirty="0">
                <a:solidFill>
                  <a:srgbClr val="345DA6"/>
                </a:solidFill>
                <a:latin typeface="微软雅黑" panose="020B0503020204020204" pitchFamily="34" charset="-122"/>
              </a:rPr>
              <a:t>国家发展改革委</a:t>
            </a:r>
            <a:r>
              <a:rPr lang="en-US" altLang="zh-CN" sz="2800" dirty="0">
                <a:solidFill>
                  <a:srgbClr val="345DA6"/>
                </a:solidFill>
                <a:latin typeface="微软雅黑" panose="020B0503020204020204" pitchFamily="34" charset="-122"/>
              </a:rPr>
              <a:t> </a:t>
            </a:r>
            <a:r>
              <a:rPr lang="zh-CN" altLang="zh-CN" sz="2800" dirty="0">
                <a:solidFill>
                  <a:srgbClr val="345DA6"/>
                </a:solidFill>
                <a:latin typeface="微软雅黑" panose="020B0503020204020204" pitchFamily="34" charset="-122"/>
              </a:rPr>
              <a:t>财政部关于加快新时代研究生教育改革发展的意见》文件精神，全面落实全国研究生教育大会精神，加强我校研究生培养管理工作，严格和规范过程管理，加强培养关键环节质量监控，加大分流力度，提升我校研究生教育质量，决定对超基本学制在读研究生的学籍进行清理。</a:t>
            </a:r>
            <a:endParaRPr lang="en-US" altLang="zh-CN" sz="2400" dirty="0">
              <a:solidFill>
                <a:srgbClr val="345DA6"/>
              </a:solidFill>
              <a:latin typeface="微软雅黑" panose="020B0503020204020204" pitchFamily="34" charset="-122"/>
            </a:endParaRP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6146" name="Picture 54" descr="C:\Users\Administrator\Desktop\004.jpg"/>
          <p:cNvPicPr>
            <a:picLocks noChangeAspect="1"/>
          </p:cNvPicPr>
          <p:nvPr/>
        </p:nvPicPr>
        <p:blipFill>
          <a:blip r:embed="rId1"/>
          <a:stretch>
            <a:fillRect/>
          </a:stretch>
        </p:blipFill>
        <p:spPr>
          <a:xfrm>
            <a:off x="0" y="0"/>
            <a:ext cx="12192000" cy="457200"/>
          </a:xfrm>
          <a:prstGeom prst="rect">
            <a:avLst/>
          </a:prstGeom>
          <a:noFill/>
          <a:ln w="9525">
            <a:noFill/>
          </a:ln>
        </p:spPr>
      </p:pic>
      <p:grpSp>
        <p:nvGrpSpPr>
          <p:cNvPr id="6147" name="组合 4"/>
          <p:cNvGrpSpPr/>
          <p:nvPr/>
        </p:nvGrpSpPr>
        <p:grpSpPr>
          <a:xfrm>
            <a:off x="5640705" y="1544003"/>
            <a:ext cx="3849688" cy="681037"/>
            <a:chOff x="558653" y="1193596"/>
            <a:chExt cx="9330951" cy="681365"/>
          </a:xfrm>
        </p:grpSpPr>
        <p:sp>
          <p:nvSpPr>
            <p:cNvPr id="6162" name="矩形 5"/>
            <p:cNvSpPr/>
            <p:nvPr/>
          </p:nvSpPr>
          <p:spPr>
            <a:xfrm>
              <a:off x="632640" y="1239656"/>
              <a:ext cx="9184509" cy="585057"/>
            </a:xfrm>
            <a:prstGeom prst="rect">
              <a:avLst/>
            </a:prstGeom>
            <a:solidFill>
              <a:srgbClr val="0F5D9D"/>
            </a:solidFill>
            <a:ln w="9525">
              <a:noFill/>
            </a:ln>
          </p:spPr>
          <p:txBody>
            <a:bodyPr>
              <a:spAutoFit/>
            </a:bodyPr>
            <a:p>
              <a:pPr algn="ctr" eaLnBrk="1" hangingPunct="1">
                <a:buFont typeface="Arial" panose="020B0604020202020204" pitchFamily="34" charset="0"/>
              </a:pPr>
              <a:r>
                <a:rPr lang="zh-CN" altLang="en-US" sz="3200" b="0" dirty="0">
                  <a:solidFill>
                    <a:schemeClr val="bg1"/>
                  </a:solidFill>
                  <a:latin typeface="黑体" panose="02010609060101010101" pitchFamily="49" charset="-122"/>
                  <a:ea typeface="黑体" panose="02010609060101010101" pitchFamily="49" charset="-122"/>
                </a:rPr>
                <a:t>清理范围</a:t>
              </a:r>
              <a:endParaRPr lang="en-US" altLang="zh-CN" sz="3200" b="0" dirty="0">
                <a:solidFill>
                  <a:schemeClr val="bg1"/>
                </a:solidFill>
                <a:latin typeface="黑体" panose="02010609060101010101" pitchFamily="49" charset="-122"/>
                <a:ea typeface="黑体" panose="02010609060101010101" pitchFamily="49" charset="-122"/>
              </a:endParaRPr>
            </a:p>
          </p:txBody>
        </p:sp>
        <p:sp>
          <p:nvSpPr>
            <p:cNvPr id="7" name="矩形 6"/>
            <p:cNvSpPr/>
            <p:nvPr/>
          </p:nvSpPr>
          <p:spPr>
            <a:xfrm>
              <a:off x="558653" y="1193596"/>
              <a:ext cx="9330951" cy="681365"/>
            </a:xfrm>
            <a:prstGeom prst="rect">
              <a:avLst/>
            </a:prstGeom>
            <a:noFill/>
            <a:ln>
              <a:solidFill>
                <a:srgbClr val="0F5D9D"/>
              </a:solidFill>
            </a:ln>
          </p:spPr>
          <p:style>
            <a:lnRef idx="1">
              <a:schemeClr val="accent1"/>
            </a:lnRef>
            <a:fillRef idx="3">
              <a:schemeClr val="accent1"/>
            </a:fillRef>
            <a:effectRef idx="2">
              <a:schemeClr val="accent1"/>
            </a:effectRef>
            <a:fontRef idx="minor">
              <a:schemeClr val="lt1"/>
            </a:fontRef>
          </p:style>
          <p:txBody>
            <a:bodyPr lIns="91414" tIns="45707" rIns="91414" bIns="45707" anchor="ctr"/>
            <a:lstStyle/>
            <a:p>
              <a:pPr marL="0" marR="0" lvl="0" indent="0" algn="ctr" defTabSz="4572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3200" b="1"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grpSp>
      <p:grpSp>
        <p:nvGrpSpPr>
          <p:cNvPr id="6148" name="组合 7"/>
          <p:cNvGrpSpPr/>
          <p:nvPr/>
        </p:nvGrpSpPr>
        <p:grpSpPr>
          <a:xfrm>
            <a:off x="5640705" y="2828290"/>
            <a:ext cx="3852863" cy="681038"/>
            <a:chOff x="558653" y="1193596"/>
            <a:chExt cx="14927154" cy="681577"/>
          </a:xfrm>
        </p:grpSpPr>
        <p:sp>
          <p:nvSpPr>
            <p:cNvPr id="6160" name="矩形 8"/>
            <p:cNvSpPr/>
            <p:nvPr/>
          </p:nvSpPr>
          <p:spPr>
            <a:xfrm>
              <a:off x="637743" y="1244420"/>
              <a:ext cx="14732153" cy="585238"/>
            </a:xfrm>
            <a:prstGeom prst="rect">
              <a:avLst/>
            </a:prstGeom>
            <a:solidFill>
              <a:srgbClr val="0F5D9D"/>
            </a:solidFill>
            <a:ln w="9525">
              <a:noFill/>
            </a:ln>
          </p:spPr>
          <p:txBody>
            <a:bodyPr>
              <a:spAutoFit/>
            </a:bodyPr>
            <a:p>
              <a:pPr algn="ctr" eaLnBrk="1" hangingPunct="1">
                <a:buFont typeface="Arial" panose="020B0604020202020204" pitchFamily="34" charset="0"/>
              </a:pPr>
              <a:r>
                <a:rPr lang="zh-CN" altLang="en-US" sz="3200" b="0" dirty="0">
                  <a:solidFill>
                    <a:schemeClr val="bg1"/>
                  </a:solidFill>
                  <a:latin typeface="黑体" panose="02010609060101010101" pitchFamily="49" charset="-122"/>
                  <a:ea typeface="黑体" panose="02010609060101010101" pitchFamily="49" charset="-122"/>
                </a:rPr>
                <a:t>学校相关文件政策</a:t>
              </a:r>
              <a:endParaRPr lang="zh-CN" altLang="en-US" sz="3200" b="0" dirty="0">
                <a:solidFill>
                  <a:schemeClr val="bg1"/>
                </a:solidFill>
                <a:latin typeface="黑体" panose="02010609060101010101" pitchFamily="49" charset="-122"/>
                <a:ea typeface="黑体" panose="02010609060101010101" pitchFamily="49" charset="-122"/>
              </a:endParaRPr>
            </a:p>
          </p:txBody>
        </p:sp>
        <p:sp>
          <p:nvSpPr>
            <p:cNvPr id="10" name="矩形 9"/>
            <p:cNvSpPr/>
            <p:nvPr/>
          </p:nvSpPr>
          <p:spPr>
            <a:xfrm>
              <a:off x="558653" y="1193596"/>
              <a:ext cx="14927154" cy="681577"/>
            </a:xfrm>
            <a:prstGeom prst="rect">
              <a:avLst/>
            </a:prstGeom>
            <a:noFill/>
            <a:ln>
              <a:solidFill>
                <a:srgbClr val="0F5D9D"/>
              </a:solidFill>
            </a:ln>
          </p:spPr>
          <p:style>
            <a:lnRef idx="1">
              <a:schemeClr val="accent1"/>
            </a:lnRef>
            <a:fillRef idx="3">
              <a:schemeClr val="accent1"/>
            </a:fillRef>
            <a:effectRef idx="2">
              <a:schemeClr val="accent1"/>
            </a:effectRef>
            <a:fontRef idx="minor">
              <a:schemeClr val="lt1"/>
            </a:fontRef>
          </p:style>
          <p:txBody>
            <a:bodyPr lIns="91414" tIns="45707" rIns="91414" bIns="45707" anchor="ctr"/>
            <a:lstStyle/>
            <a:p>
              <a:pPr marL="0" marR="0" lvl="0" indent="0" algn="ctr" defTabSz="4572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zh-CN" altLang="zh-CN" sz="32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grpSp>
      <p:pic>
        <p:nvPicPr>
          <p:cNvPr id="6149" name="Picture 2" descr="G:\宣传ppt封面\第二次方案\8.jpg"/>
          <p:cNvPicPr>
            <a:picLocks noChangeAspect="1"/>
          </p:cNvPicPr>
          <p:nvPr/>
        </p:nvPicPr>
        <p:blipFill>
          <a:blip r:embed="rId2"/>
          <a:srcRect l="229" t="88803" r="365"/>
          <a:stretch>
            <a:fillRect/>
          </a:stretch>
        </p:blipFill>
        <p:spPr>
          <a:xfrm>
            <a:off x="0" y="5881688"/>
            <a:ext cx="12192000" cy="1030287"/>
          </a:xfrm>
          <a:prstGeom prst="rect">
            <a:avLst/>
          </a:prstGeom>
          <a:noFill/>
          <a:ln w="9525">
            <a:noFill/>
          </a:ln>
        </p:spPr>
      </p:pic>
      <p:sp>
        <p:nvSpPr>
          <p:cNvPr id="8198" name="矩形 1"/>
          <p:cNvSpPr>
            <a:spLocks noChangeArrowheads="1"/>
          </p:cNvSpPr>
          <p:nvPr/>
        </p:nvSpPr>
        <p:spPr bwMode="auto">
          <a:xfrm>
            <a:off x="2653030" y="1544003"/>
            <a:ext cx="2592388" cy="681038"/>
          </a:xfrm>
          <a:prstGeom prst="rect">
            <a:avLst/>
          </a:prstGeom>
          <a:solidFill>
            <a:srgbClr val="0F5D9D"/>
          </a:solidFill>
          <a:ln w="12700">
            <a:noFill/>
            <a:miter lim="800000"/>
          </a:ln>
          <a:effectLst>
            <a:outerShdw dist="38100" dir="8100000" algn="tr" rotWithShape="0">
              <a:srgbClr val="808080">
                <a:alpha val="39998"/>
              </a:srgbClr>
            </a:outerShdw>
          </a:effectLst>
        </p:spPr>
        <p:txBody>
          <a:bodyPr anchor="ctr"/>
          <a:lstStyle/>
          <a:p>
            <a:pPr marL="0" marR="0" lvl="0" indent="0" algn="ctr" defTabSz="4572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3200" b="1"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sym typeface="等线" panose="02010600030101010101" pitchFamily="2" charset="-122"/>
              </a:rPr>
              <a:t>第一部分</a:t>
            </a:r>
            <a:endParaRPr kumimoji="0" lang="zh-CN" altLang="en-US" sz="3200" b="1"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sym typeface="等线" panose="02010600030101010101" pitchFamily="2" charset="-122"/>
            </a:endParaRPr>
          </a:p>
        </p:txBody>
      </p:sp>
      <p:sp>
        <p:nvSpPr>
          <p:cNvPr id="8199" name="矩形 26"/>
          <p:cNvSpPr>
            <a:spLocks noChangeArrowheads="1"/>
          </p:cNvSpPr>
          <p:nvPr/>
        </p:nvSpPr>
        <p:spPr bwMode="auto">
          <a:xfrm>
            <a:off x="2653030" y="2828290"/>
            <a:ext cx="2592388" cy="681038"/>
          </a:xfrm>
          <a:prstGeom prst="rect">
            <a:avLst/>
          </a:prstGeom>
          <a:solidFill>
            <a:srgbClr val="0F5D9D"/>
          </a:solidFill>
          <a:ln w="12700">
            <a:noFill/>
            <a:miter lim="800000"/>
          </a:ln>
          <a:effectLst>
            <a:outerShdw dist="38100" dir="8100000" algn="tr" rotWithShape="0">
              <a:srgbClr val="808080">
                <a:alpha val="39998"/>
              </a:srgbClr>
            </a:outerShdw>
          </a:effectLst>
        </p:spPr>
        <p:txBody>
          <a:bodyPr anchor="ctr"/>
          <a:lstStyle/>
          <a:p>
            <a:pPr marL="0" marR="0" lvl="0" indent="0" algn="ctr" defTabSz="4572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3200" b="1"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sym typeface="等线" panose="02010600030101010101" pitchFamily="2" charset="-122"/>
              </a:rPr>
              <a:t>第二部分</a:t>
            </a:r>
            <a:endParaRPr kumimoji="0" lang="zh-CN" altLang="en-US" sz="3200" b="1"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sym typeface="等线" panose="02010600030101010101" pitchFamily="2" charset="-122"/>
            </a:endParaRPr>
          </a:p>
        </p:txBody>
      </p:sp>
      <p:sp>
        <p:nvSpPr>
          <p:cNvPr id="8200" name="矩形 26"/>
          <p:cNvSpPr>
            <a:spLocks noChangeArrowheads="1"/>
          </p:cNvSpPr>
          <p:nvPr/>
        </p:nvSpPr>
        <p:spPr bwMode="auto">
          <a:xfrm>
            <a:off x="2653030" y="4110990"/>
            <a:ext cx="2592388" cy="681038"/>
          </a:xfrm>
          <a:prstGeom prst="rect">
            <a:avLst/>
          </a:prstGeom>
          <a:solidFill>
            <a:srgbClr val="0F5D9D"/>
          </a:solidFill>
          <a:ln w="12700">
            <a:noFill/>
            <a:miter lim="800000"/>
          </a:ln>
          <a:effectLst>
            <a:outerShdw dist="38100" dir="8100000" algn="tr" rotWithShape="0">
              <a:srgbClr val="808080">
                <a:alpha val="39998"/>
              </a:srgbClr>
            </a:outerShdw>
          </a:effectLst>
        </p:spPr>
        <p:txBody>
          <a:bodyPr anchor="ctr"/>
          <a:lstStyle/>
          <a:p>
            <a:pPr marL="0" marR="0" lvl="0" indent="0" algn="ctr" defTabSz="4572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3200" b="1"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sym typeface="等线" panose="02010600030101010101" pitchFamily="2" charset="-122"/>
              </a:rPr>
              <a:t>第三部分</a:t>
            </a:r>
            <a:endParaRPr kumimoji="0" lang="zh-CN" altLang="en-US" sz="3200" b="1"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sym typeface="等线" panose="02010600030101010101" pitchFamily="2" charset="-122"/>
            </a:endParaRPr>
          </a:p>
        </p:txBody>
      </p:sp>
      <p:grpSp>
        <p:nvGrpSpPr>
          <p:cNvPr id="6154" name="组合 7"/>
          <p:cNvGrpSpPr/>
          <p:nvPr/>
        </p:nvGrpSpPr>
        <p:grpSpPr>
          <a:xfrm>
            <a:off x="5640705" y="4110990"/>
            <a:ext cx="3852863" cy="681038"/>
            <a:chOff x="558653" y="1193596"/>
            <a:chExt cx="14927154" cy="681577"/>
          </a:xfrm>
        </p:grpSpPr>
        <p:sp>
          <p:nvSpPr>
            <p:cNvPr id="6158" name="矩形 8"/>
            <p:cNvSpPr/>
            <p:nvPr/>
          </p:nvSpPr>
          <p:spPr>
            <a:xfrm>
              <a:off x="637743" y="1244420"/>
              <a:ext cx="14732153" cy="585238"/>
            </a:xfrm>
            <a:prstGeom prst="rect">
              <a:avLst/>
            </a:prstGeom>
            <a:solidFill>
              <a:srgbClr val="0F5D9D"/>
            </a:solidFill>
            <a:ln w="9525">
              <a:noFill/>
            </a:ln>
          </p:spPr>
          <p:txBody>
            <a:bodyPr>
              <a:spAutoFit/>
            </a:bodyPr>
            <a:p>
              <a:pPr algn="ctr" eaLnBrk="1" hangingPunct="1">
                <a:buFont typeface="Arial" panose="020B0604020202020204" pitchFamily="34" charset="0"/>
              </a:pPr>
              <a:r>
                <a:rPr lang="zh-CN" altLang="en-US" sz="3200" b="0" dirty="0">
                  <a:solidFill>
                    <a:schemeClr val="bg1"/>
                  </a:solidFill>
                  <a:latin typeface="黑体" panose="02010609060101010101" pitchFamily="49" charset="-122"/>
                  <a:ea typeface="黑体" panose="02010609060101010101" pitchFamily="49" charset="-122"/>
                </a:rPr>
                <a:t>学籍清理工作要求</a:t>
              </a:r>
              <a:endParaRPr lang="zh-CN" altLang="en-US" sz="3200" b="0" dirty="0">
                <a:solidFill>
                  <a:schemeClr val="bg1"/>
                </a:solidFill>
                <a:latin typeface="黑体" panose="02010609060101010101" pitchFamily="49" charset="-122"/>
                <a:ea typeface="黑体" panose="02010609060101010101" pitchFamily="49" charset="-122"/>
              </a:endParaRPr>
            </a:p>
          </p:txBody>
        </p:sp>
        <p:sp>
          <p:nvSpPr>
            <p:cNvPr id="20" name="矩形 19"/>
            <p:cNvSpPr/>
            <p:nvPr/>
          </p:nvSpPr>
          <p:spPr>
            <a:xfrm>
              <a:off x="558653" y="1193596"/>
              <a:ext cx="14927154" cy="681577"/>
            </a:xfrm>
            <a:prstGeom prst="rect">
              <a:avLst/>
            </a:prstGeom>
            <a:noFill/>
            <a:ln>
              <a:solidFill>
                <a:srgbClr val="0F5D9D"/>
              </a:solidFill>
            </a:ln>
          </p:spPr>
          <p:style>
            <a:lnRef idx="1">
              <a:schemeClr val="accent1"/>
            </a:lnRef>
            <a:fillRef idx="3">
              <a:schemeClr val="accent1"/>
            </a:fillRef>
            <a:effectRef idx="2">
              <a:schemeClr val="accent1"/>
            </a:effectRef>
            <a:fontRef idx="minor">
              <a:schemeClr val="lt1"/>
            </a:fontRef>
          </p:style>
          <p:txBody>
            <a:bodyPr lIns="91414" tIns="45707" rIns="91414" bIns="45707" anchor="ctr"/>
            <a:lstStyle/>
            <a:p>
              <a:pPr marL="0" marR="0" lvl="0" indent="0" algn="ctr" defTabSz="4572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zh-CN" altLang="zh-CN" sz="32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gr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7170" name="组合 12"/>
          <p:cNvGrpSpPr/>
          <p:nvPr/>
        </p:nvGrpSpPr>
        <p:grpSpPr>
          <a:xfrm>
            <a:off x="0" y="173038"/>
            <a:ext cx="12192000" cy="711200"/>
            <a:chOff x="477" y="386825"/>
            <a:chExt cx="12191524" cy="710406"/>
          </a:xfrm>
        </p:grpSpPr>
        <p:sp>
          <p:nvSpPr>
            <p:cNvPr id="7173" name="TextBox 3"/>
            <p:cNvSpPr txBox="1"/>
            <p:nvPr/>
          </p:nvSpPr>
          <p:spPr>
            <a:xfrm>
              <a:off x="475586" y="386825"/>
              <a:ext cx="6842125" cy="521387"/>
            </a:xfrm>
            <a:prstGeom prst="rect">
              <a:avLst/>
            </a:prstGeom>
            <a:noFill/>
            <a:ln w="9525">
              <a:noFill/>
            </a:ln>
          </p:spPr>
          <p:txBody>
            <a:bodyPr>
              <a:spAutoFit/>
            </a:bodyPr>
            <a:p>
              <a:pPr>
                <a:buFont typeface="Arial" panose="020B0604020202020204" pitchFamily="34" charset="0"/>
              </a:pPr>
              <a:r>
                <a:rPr lang="zh-CN" altLang="en-US" sz="2800" dirty="0">
                  <a:solidFill>
                    <a:srgbClr val="CC0000"/>
                  </a:solidFill>
                  <a:latin typeface="微软雅黑" panose="020B0503020204020204" pitchFamily="34" charset="-122"/>
                </a:rPr>
                <a:t>一、清理范围</a:t>
              </a:r>
              <a:endParaRPr lang="zh-CN" altLang="en-US" sz="2800" dirty="0">
                <a:solidFill>
                  <a:srgbClr val="CC0000"/>
                </a:solidFill>
                <a:latin typeface="微软雅黑" panose="020B0503020204020204" pitchFamily="34" charset="-122"/>
              </a:endParaRPr>
            </a:p>
          </p:txBody>
        </p:sp>
        <p:sp>
          <p:nvSpPr>
            <p:cNvPr id="15" name="Line 2"/>
            <p:cNvSpPr>
              <a:spLocks noChangeShapeType="1"/>
            </p:cNvSpPr>
            <p:nvPr/>
          </p:nvSpPr>
          <p:spPr bwMode="auto">
            <a:xfrm>
              <a:off x="652915" y="919630"/>
              <a:ext cx="11539086" cy="0"/>
            </a:xfrm>
            <a:prstGeom prst="line">
              <a:avLst/>
            </a:prstGeom>
            <a:noFill/>
            <a:ln w="38100">
              <a:solidFill>
                <a:srgbClr val="0F5D9D"/>
              </a:solidFill>
              <a:round/>
            </a:ln>
          </p:spPr>
          <p:txBody>
            <a:bodyPr/>
            <a:lstStyle/>
            <a:p>
              <a:pPr marL="0" marR="0" lvl="0" indent="0" algn="l" defTabSz="685800" rtl="0" eaLnBrk="0" fontAlgn="auto" latinLnBrk="0" hangingPunct="0">
                <a:lnSpc>
                  <a:spcPct val="100000"/>
                </a:lnSpc>
                <a:spcBef>
                  <a:spcPts val="0"/>
                </a:spcBef>
                <a:spcAft>
                  <a:spcPts val="0"/>
                </a:spcAft>
                <a:buClrTx/>
                <a:buSzTx/>
                <a:buFontTx/>
                <a:buNone/>
                <a:defRPr/>
              </a:pPr>
              <a:endParaRPr kumimoji="0" lang="zh-CN" altLang="en-US" sz="1350" b="0" i="0" u="none" strike="noStrike" kern="1200" cap="none" spc="0" normalizeH="0" baseline="0" noProof="0">
                <a:ln>
                  <a:noFill/>
                </a:ln>
                <a:solidFill>
                  <a:schemeClr val="tx1"/>
                </a:solidFill>
                <a:effectLst/>
                <a:uLnTx/>
                <a:uFillTx/>
                <a:latin typeface="+mn-ea"/>
                <a:ea typeface="+mn-ea"/>
                <a:cs typeface="+mn-cs"/>
              </a:endParaRPr>
            </a:p>
          </p:txBody>
        </p:sp>
        <p:sp>
          <p:nvSpPr>
            <p:cNvPr id="16" name="Rectangle 2"/>
            <p:cNvSpPr>
              <a:spLocks noChangeArrowheads="1"/>
            </p:cNvSpPr>
            <p:nvPr/>
          </p:nvSpPr>
          <p:spPr bwMode="auto">
            <a:xfrm>
              <a:off x="437023" y="892672"/>
              <a:ext cx="211129" cy="204559"/>
            </a:xfrm>
            <a:prstGeom prst="rect">
              <a:avLst/>
            </a:prstGeom>
            <a:solidFill>
              <a:srgbClr val="0F5D9D"/>
            </a:solidFill>
            <a:ln>
              <a:noFill/>
            </a:ln>
            <a:effectLst/>
          </p:spPr>
          <p:txBody>
            <a:bodyPr wrap="none" anchor="ctr"/>
            <a:lstStyle/>
            <a:p>
              <a:pPr marL="0" marR="0" lvl="0" indent="0" algn="l" defTabSz="456565" rtl="0" eaLnBrk="0" fontAlgn="auto" latinLnBrk="0" hangingPunct="0">
                <a:lnSpc>
                  <a:spcPct val="100000"/>
                </a:lnSpc>
                <a:spcBef>
                  <a:spcPts val="0"/>
                </a:spcBef>
                <a:spcAft>
                  <a:spcPts val="0"/>
                </a:spcAft>
                <a:buClrTx/>
                <a:buSzTx/>
                <a:buFontTx/>
                <a:buNone/>
                <a:defRPr/>
              </a:pPr>
              <a:endParaRPr kumimoji="0" lang="zh-CN" altLang="en-US" sz="2695"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Rectangle 2"/>
            <p:cNvSpPr>
              <a:spLocks noChangeArrowheads="1"/>
            </p:cNvSpPr>
            <p:nvPr/>
          </p:nvSpPr>
          <p:spPr bwMode="auto">
            <a:xfrm>
              <a:off x="477" y="440740"/>
              <a:ext cx="454007" cy="455103"/>
            </a:xfrm>
            <a:prstGeom prst="rect">
              <a:avLst/>
            </a:prstGeom>
            <a:solidFill>
              <a:srgbClr val="4A76C3">
                <a:alpha val="50000"/>
              </a:srgbClr>
            </a:solidFill>
            <a:ln>
              <a:noFill/>
            </a:ln>
          </p:spPr>
          <p:style>
            <a:lnRef idx="2">
              <a:schemeClr val="dk1"/>
            </a:lnRef>
            <a:fillRef idx="1">
              <a:schemeClr val="lt1"/>
            </a:fillRef>
            <a:effectRef idx="0">
              <a:schemeClr val="dk1"/>
            </a:effectRef>
            <a:fontRef idx="minor">
              <a:schemeClr val="dk1"/>
            </a:fontRef>
          </p:style>
          <p:txBody>
            <a:bodyPr wrap="none" anchor="ctr"/>
            <a:lstStyle/>
            <a:p>
              <a:pPr marL="0" marR="0" lvl="0" indent="0" algn="l" defTabSz="456565" rtl="0" eaLnBrk="0" fontAlgn="auto" latinLnBrk="0" hangingPunct="0">
                <a:lnSpc>
                  <a:spcPct val="100000"/>
                </a:lnSpc>
                <a:spcBef>
                  <a:spcPts val="0"/>
                </a:spcBef>
                <a:spcAft>
                  <a:spcPts val="0"/>
                </a:spcAft>
                <a:buClrTx/>
                <a:buSzTx/>
                <a:buFontTx/>
                <a:buNone/>
                <a:defRPr/>
              </a:pPr>
              <a:endParaRPr kumimoji="0" lang="zh-CN" altLang="en-US" sz="2695" b="0" i="0" u="none" strike="noStrike" kern="1200" cap="none" spc="0" normalizeH="0" baseline="0" noProof="0">
                <a:ln>
                  <a:noFill/>
                </a:ln>
                <a:solidFill>
                  <a:prstClr val="black"/>
                </a:solidFill>
                <a:effectLst/>
                <a:uLnTx/>
                <a:uFillTx/>
                <a:latin typeface="+mn-lt"/>
                <a:ea typeface="+mn-ea"/>
                <a:cs typeface="+mn-cs"/>
              </a:endParaRPr>
            </a:p>
          </p:txBody>
        </p:sp>
        <p:sp>
          <p:nvSpPr>
            <p:cNvPr id="18" name="文本框 17"/>
            <p:cNvSpPr txBox="1"/>
            <p:nvPr/>
          </p:nvSpPr>
          <p:spPr>
            <a:xfrm>
              <a:off x="11064920" y="407439"/>
              <a:ext cx="1127081" cy="523290"/>
            </a:xfrm>
            <a:prstGeom prst="rect">
              <a:avLst/>
            </a:prstGeom>
            <a:noFill/>
          </p:spPr>
          <p:txBody>
            <a:bodyPr>
              <a:spAutoFit/>
            </a:bodyPr>
            <a:lstStyle/>
            <a:p>
              <a:pPr marR="0" defTabSz="457200" fontAlgn="auto">
                <a:spcBef>
                  <a:spcPts val="0"/>
                </a:spcBef>
                <a:spcAft>
                  <a:spcPts val="0"/>
                </a:spcAft>
                <a:buClrTx/>
                <a:buSzTx/>
                <a:buFontTx/>
                <a:defRPr/>
              </a:pPr>
              <a:r>
                <a:rPr kumimoji="0" lang="en-US" altLang="zh-CN" sz="2800" kern="1200" cap="none" spc="0" normalizeH="0" baseline="0" noProof="0" dirty="0">
                  <a:solidFill>
                    <a:srgbClr val="0F5D9D"/>
                  </a:solidFill>
                  <a:effectLst>
                    <a:outerShdw blurRad="38100" dist="38100" dir="2700000" algn="tl">
                      <a:srgbClr val="000000">
                        <a:alpha val="43137"/>
                      </a:srgbClr>
                    </a:outerShdw>
                  </a:effectLst>
                  <a:latin typeface="Arial Black" panose="020B0A04020102020204" pitchFamily="34" charset="0"/>
                  <a:ea typeface="+mn-ea"/>
                  <a:cs typeface="+mn-cs"/>
                  <a:sym typeface="+mn-ea"/>
                </a:rPr>
                <a:t>CSU</a:t>
              </a:r>
              <a:endParaRPr kumimoji="0" lang="zh-CN" altLang="en-US" sz="2800" kern="1200" cap="none" spc="0" normalizeH="0" baseline="0" noProof="0" dirty="0">
                <a:solidFill>
                  <a:srgbClr val="0F5D9D"/>
                </a:solidFill>
                <a:effectLst>
                  <a:outerShdw blurRad="38100" dist="38100" dir="2700000" algn="tl">
                    <a:srgbClr val="000000">
                      <a:alpha val="43137"/>
                    </a:srgbClr>
                  </a:outerShdw>
                </a:effectLst>
                <a:latin typeface="Arial Black" panose="020B0A04020102020204" pitchFamily="34" charset="0"/>
                <a:ea typeface="+mn-ea"/>
                <a:cs typeface="+mn-cs"/>
                <a:sym typeface="+mn-ea"/>
              </a:endParaRPr>
            </a:p>
          </p:txBody>
        </p:sp>
      </p:grpSp>
      <p:sp>
        <p:nvSpPr>
          <p:cNvPr id="7171" name="Rectangle 1"/>
          <p:cNvSpPr/>
          <p:nvPr/>
        </p:nvSpPr>
        <p:spPr>
          <a:xfrm>
            <a:off x="844550" y="2940050"/>
            <a:ext cx="11017250" cy="522288"/>
          </a:xfrm>
          <a:prstGeom prst="rect">
            <a:avLst/>
          </a:prstGeom>
          <a:noFill/>
          <a:ln w="9525">
            <a:noFill/>
          </a:ln>
        </p:spPr>
        <p:txBody>
          <a:bodyPr anchor="ctr">
            <a:spAutoFit/>
          </a:bodyPr>
          <a:p>
            <a:pPr indent="406400">
              <a:buFont typeface="Arial" panose="020B0604020202020204" pitchFamily="34" charset="0"/>
            </a:pPr>
            <a:r>
              <a:rPr lang="en-US" altLang="zh-CN" sz="2800" dirty="0">
                <a:solidFill>
                  <a:srgbClr val="345DA6"/>
                </a:solidFill>
                <a:latin typeface="Times New Roman" panose="02020603050405020304" pitchFamily="18" charset="0"/>
                <a:ea typeface="宋体" panose="02010600030101010101" pitchFamily="2" charset="-122"/>
              </a:rPr>
              <a:t> </a:t>
            </a:r>
            <a:endParaRPr lang="zh-CN" altLang="en-US" sz="2800" dirty="0">
              <a:solidFill>
                <a:srgbClr val="345DA6"/>
              </a:solidFill>
              <a:latin typeface="Calibri" panose="020F0502020204030204" pitchFamily="34" charset="0"/>
            </a:endParaRPr>
          </a:p>
        </p:txBody>
      </p:sp>
      <p:sp>
        <p:nvSpPr>
          <p:cNvPr id="7172" name="Rectangle 1"/>
          <p:cNvSpPr/>
          <p:nvPr/>
        </p:nvSpPr>
        <p:spPr>
          <a:xfrm>
            <a:off x="474663" y="1444308"/>
            <a:ext cx="11017250" cy="3969385"/>
          </a:xfrm>
          <a:prstGeom prst="rect">
            <a:avLst/>
          </a:prstGeom>
          <a:noFill/>
          <a:ln w="9525">
            <a:noFill/>
          </a:ln>
        </p:spPr>
        <p:txBody>
          <a:bodyPr anchor="ctr">
            <a:spAutoFit/>
          </a:bodyPr>
          <a:p>
            <a:pPr algn="just" eaLnBrk="1" hangingPunct="1">
              <a:lnSpc>
                <a:spcPct val="150000"/>
              </a:lnSpc>
            </a:pPr>
            <a:r>
              <a:rPr lang="zh-CN" altLang="zh-CN" sz="2800" dirty="0">
                <a:solidFill>
                  <a:srgbClr val="345DA6"/>
                </a:solidFill>
                <a:latin typeface="微软雅黑" panose="020B0503020204020204" pitchFamily="34" charset="-122"/>
              </a:rPr>
              <a:t>所有超基本学制在读研究生（博士生和硕士生）。</a:t>
            </a:r>
            <a:endParaRPr lang="en-US" altLang="zh-CN" sz="2800" dirty="0">
              <a:solidFill>
                <a:srgbClr val="345DA6"/>
              </a:solidFill>
              <a:latin typeface="微软雅黑" panose="020B0503020204020204" pitchFamily="34" charset="-122"/>
            </a:endParaRPr>
          </a:p>
          <a:p>
            <a:pPr algn="just" eaLnBrk="1" hangingPunct="1">
              <a:lnSpc>
                <a:spcPct val="150000"/>
              </a:lnSpc>
            </a:pPr>
            <a:r>
              <a:rPr lang="zh-CN" altLang="zh-CN" sz="2800" dirty="0">
                <a:solidFill>
                  <a:srgbClr val="345DA6"/>
                </a:solidFill>
                <a:latin typeface="微软雅黑" panose="020B0503020204020204" pitchFamily="34" charset="-122"/>
              </a:rPr>
              <a:t>基本学制：</a:t>
            </a:r>
            <a:endParaRPr lang="en-US" altLang="zh-CN" sz="2800" dirty="0">
              <a:solidFill>
                <a:srgbClr val="345DA6"/>
              </a:solidFill>
              <a:latin typeface="微软雅黑" panose="020B0503020204020204" pitchFamily="34" charset="-122"/>
            </a:endParaRPr>
          </a:p>
          <a:p>
            <a:pPr algn="just" eaLnBrk="1" hangingPunct="1">
              <a:lnSpc>
                <a:spcPct val="150000"/>
              </a:lnSpc>
            </a:pPr>
            <a:r>
              <a:rPr lang="zh-CN" altLang="zh-CN" sz="2800" dirty="0">
                <a:solidFill>
                  <a:srgbClr val="345DA6"/>
                </a:solidFill>
                <a:latin typeface="微软雅黑" panose="020B0503020204020204" pitchFamily="34" charset="-122"/>
              </a:rPr>
              <a:t>（</a:t>
            </a:r>
            <a:r>
              <a:rPr lang="en-US" altLang="zh-CN" sz="2800" dirty="0">
                <a:solidFill>
                  <a:srgbClr val="345DA6"/>
                </a:solidFill>
                <a:latin typeface="微软雅黑" panose="020B0503020204020204" pitchFamily="34" charset="-122"/>
              </a:rPr>
              <a:t>1</a:t>
            </a:r>
            <a:r>
              <a:rPr lang="zh-CN" altLang="zh-CN" sz="2800" dirty="0">
                <a:solidFill>
                  <a:srgbClr val="345DA6"/>
                </a:solidFill>
                <a:latin typeface="微软雅黑" panose="020B0503020204020204" pitchFamily="34" charset="-122"/>
              </a:rPr>
              <a:t>）</a:t>
            </a:r>
            <a:r>
              <a:rPr lang="en-US" altLang="zh-CN" sz="2800" dirty="0">
                <a:solidFill>
                  <a:srgbClr val="345DA6"/>
                </a:solidFill>
                <a:latin typeface="微软雅黑" panose="020B0503020204020204" pitchFamily="34" charset="-122"/>
              </a:rPr>
              <a:t>2016</a:t>
            </a:r>
            <a:r>
              <a:rPr lang="zh-CN" altLang="zh-CN" sz="2800" dirty="0">
                <a:solidFill>
                  <a:srgbClr val="345DA6"/>
                </a:solidFill>
                <a:latin typeface="微软雅黑" panose="020B0503020204020204" pitchFamily="34" charset="-122"/>
              </a:rPr>
              <a:t>级及以前的博士生和硕士生基本学制都为三年（直博生为五年）；</a:t>
            </a:r>
            <a:endParaRPr lang="en-US" altLang="zh-CN" sz="2800" dirty="0">
              <a:solidFill>
                <a:srgbClr val="345DA6"/>
              </a:solidFill>
              <a:latin typeface="微软雅黑" panose="020B0503020204020204" pitchFamily="34" charset="-122"/>
            </a:endParaRPr>
          </a:p>
          <a:p>
            <a:pPr algn="just" eaLnBrk="1" hangingPunct="1">
              <a:lnSpc>
                <a:spcPct val="150000"/>
              </a:lnSpc>
            </a:pPr>
            <a:r>
              <a:rPr lang="zh-CN" altLang="zh-CN" sz="2800" dirty="0">
                <a:solidFill>
                  <a:srgbClr val="345DA6"/>
                </a:solidFill>
                <a:latin typeface="微软雅黑" panose="020B0503020204020204" pitchFamily="34" charset="-122"/>
              </a:rPr>
              <a:t>（</a:t>
            </a:r>
            <a:r>
              <a:rPr lang="en-US" altLang="zh-CN" sz="2800" dirty="0">
                <a:solidFill>
                  <a:srgbClr val="345DA6"/>
                </a:solidFill>
                <a:latin typeface="微软雅黑" panose="020B0503020204020204" pitchFamily="34" charset="-122"/>
              </a:rPr>
              <a:t>2</a:t>
            </a:r>
            <a:r>
              <a:rPr lang="zh-CN" altLang="zh-CN" sz="2800" dirty="0">
                <a:solidFill>
                  <a:srgbClr val="345DA6"/>
                </a:solidFill>
                <a:latin typeface="微软雅黑" panose="020B0503020204020204" pitchFamily="34" charset="-122"/>
              </a:rPr>
              <a:t>）</a:t>
            </a:r>
            <a:r>
              <a:rPr lang="en-US" altLang="zh-CN" sz="2800" dirty="0">
                <a:solidFill>
                  <a:srgbClr val="345DA6"/>
                </a:solidFill>
                <a:latin typeface="微软雅黑" panose="020B0503020204020204" pitchFamily="34" charset="-122"/>
              </a:rPr>
              <a:t>2017</a:t>
            </a:r>
            <a:r>
              <a:rPr lang="zh-CN" altLang="zh-CN" sz="2800" dirty="0">
                <a:solidFill>
                  <a:srgbClr val="345DA6"/>
                </a:solidFill>
                <a:latin typeface="微软雅黑" panose="020B0503020204020204" pitchFamily="34" charset="-122"/>
              </a:rPr>
              <a:t>级及以后的博士生基本学制为四年，硕士生</a:t>
            </a:r>
            <a:r>
              <a:rPr lang="zh-CN" altLang="en-US" sz="2800" dirty="0">
                <a:solidFill>
                  <a:srgbClr val="345DA6"/>
                </a:solidFill>
                <a:latin typeface="微软雅黑" panose="020B0503020204020204" pitchFamily="34" charset="-122"/>
              </a:rPr>
              <a:t>为</a:t>
            </a:r>
            <a:r>
              <a:rPr lang="zh-CN" altLang="zh-CN" sz="2800" dirty="0">
                <a:solidFill>
                  <a:srgbClr val="345DA6"/>
                </a:solidFill>
                <a:latin typeface="微软雅黑" panose="020B0503020204020204" pitchFamily="34" charset="-122"/>
              </a:rPr>
              <a:t>三年</a:t>
            </a:r>
            <a:r>
              <a:rPr lang="zh-CN" altLang="zh-CN" sz="2800" dirty="0">
                <a:solidFill>
                  <a:srgbClr val="345DA6"/>
                </a:solidFill>
                <a:latin typeface="微软雅黑" panose="020B0503020204020204" pitchFamily="34" charset="-122"/>
                <a:sym typeface="+mn-ea"/>
              </a:rPr>
              <a:t>（直博生为五年）</a:t>
            </a:r>
            <a:r>
              <a:rPr lang="zh-CN" altLang="zh-CN" sz="2800" dirty="0">
                <a:solidFill>
                  <a:srgbClr val="345DA6"/>
                </a:solidFill>
                <a:latin typeface="微软雅黑" panose="020B0503020204020204" pitchFamily="34" charset="-122"/>
              </a:rPr>
              <a:t>。</a:t>
            </a:r>
            <a:endParaRPr lang="zh-CN" altLang="zh-CN" sz="2800" dirty="0">
              <a:solidFill>
                <a:srgbClr val="345DA6"/>
              </a:solidFill>
              <a:latin typeface="微软雅黑" panose="020B0503020204020204" pitchFamily="34" charset="-122"/>
            </a:endParaRP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8194" name="组合 12"/>
          <p:cNvGrpSpPr/>
          <p:nvPr/>
        </p:nvGrpSpPr>
        <p:grpSpPr>
          <a:xfrm>
            <a:off x="0" y="173038"/>
            <a:ext cx="12192000" cy="711200"/>
            <a:chOff x="477" y="386825"/>
            <a:chExt cx="12191524" cy="710406"/>
          </a:xfrm>
        </p:grpSpPr>
        <p:sp>
          <p:nvSpPr>
            <p:cNvPr id="8209" name="TextBox 3"/>
            <p:cNvSpPr txBox="1"/>
            <p:nvPr/>
          </p:nvSpPr>
          <p:spPr>
            <a:xfrm>
              <a:off x="475586" y="386825"/>
              <a:ext cx="6842125" cy="522636"/>
            </a:xfrm>
            <a:prstGeom prst="rect">
              <a:avLst/>
            </a:prstGeom>
            <a:noFill/>
            <a:ln w="9525">
              <a:noFill/>
            </a:ln>
          </p:spPr>
          <p:txBody>
            <a:bodyPr>
              <a:spAutoFit/>
            </a:bodyPr>
            <a:p>
              <a:pPr>
                <a:buFont typeface="Arial" panose="020B0604020202020204" pitchFamily="34" charset="0"/>
              </a:pPr>
              <a:r>
                <a:rPr lang="zh-CN" altLang="en-US" sz="2800" dirty="0">
                  <a:solidFill>
                    <a:srgbClr val="CC0000"/>
                  </a:solidFill>
                  <a:latin typeface="微软雅黑" panose="020B0503020204020204" pitchFamily="34" charset="-122"/>
                </a:rPr>
                <a:t>二、学校相关文件政策</a:t>
              </a:r>
              <a:endParaRPr lang="zh-CN" altLang="en-US" sz="2800" dirty="0">
                <a:solidFill>
                  <a:srgbClr val="CC0000"/>
                </a:solidFill>
                <a:latin typeface="微软雅黑" panose="020B0503020204020204" pitchFamily="34" charset="-122"/>
              </a:endParaRPr>
            </a:p>
          </p:txBody>
        </p:sp>
        <p:sp>
          <p:nvSpPr>
            <p:cNvPr id="15" name="Line 2"/>
            <p:cNvSpPr>
              <a:spLocks noChangeShapeType="1"/>
            </p:cNvSpPr>
            <p:nvPr/>
          </p:nvSpPr>
          <p:spPr bwMode="auto">
            <a:xfrm>
              <a:off x="652915" y="919630"/>
              <a:ext cx="11539086" cy="0"/>
            </a:xfrm>
            <a:prstGeom prst="line">
              <a:avLst/>
            </a:prstGeom>
            <a:noFill/>
            <a:ln w="38100">
              <a:solidFill>
                <a:srgbClr val="0F5D9D"/>
              </a:solidFill>
              <a:round/>
            </a:ln>
          </p:spPr>
          <p:txBody>
            <a:bodyPr/>
            <a:lstStyle/>
            <a:p>
              <a:pPr marL="0" marR="0" lvl="0" indent="0" algn="l" defTabSz="685800" rtl="0" eaLnBrk="0" fontAlgn="auto" latinLnBrk="0" hangingPunct="0">
                <a:lnSpc>
                  <a:spcPct val="100000"/>
                </a:lnSpc>
                <a:spcBef>
                  <a:spcPts val="0"/>
                </a:spcBef>
                <a:spcAft>
                  <a:spcPts val="0"/>
                </a:spcAft>
                <a:buClrTx/>
                <a:buSzTx/>
                <a:buFontTx/>
                <a:buNone/>
                <a:defRPr/>
              </a:pPr>
              <a:endParaRPr kumimoji="0" lang="zh-CN" altLang="en-US" sz="1350" b="0" i="0" u="none" strike="noStrike" kern="1200" cap="none" spc="0" normalizeH="0" baseline="0" noProof="0">
                <a:ln>
                  <a:noFill/>
                </a:ln>
                <a:solidFill>
                  <a:schemeClr val="tx1"/>
                </a:solidFill>
                <a:effectLst/>
                <a:uLnTx/>
                <a:uFillTx/>
                <a:latin typeface="+mn-ea"/>
                <a:ea typeface="+mn-ea"/>
                <a:cs typeface="+mn-cs"/>
              </a:endParaRPr>
            </a:p>
          </p:txBody>
        </p:sp>
        <p:sp>
          <p:nvSpPr>
            <p:cNvPr id="16" name="Rectangle 2"/>
            <p:cNvSpPr>
              <a:spLocks noChangeArrowheads="1"/>
            </p:cNvSpPr>
            <p:nvPr/>
          </p:nvSpPr>
          <p:spPr bwMode="auto">
            <a:xfrm>
              <a:off x="437023" y="892672"/>
              <a:ext cx="211129" cy="204559"/>
            </a:xfrm>
            <a:prstGeom prst="rect">
              <a:avLst/>
            </a:prstGeom>
            <a:solidFill>
              <a:srgbClr val="0F5D9D"/>
            </a:solidFill>
            <a:ln>
              <a:noFill/>
            </a:ln>
            <a:effectLst/>
          </p:spPr>
          <p:txBody>
            <a:bodyPr wrap="none" anchor="ctr"/>
            <a:lstStyle/>
            <a:p>
              <a:pPr marL="0" marR="0" lvl="0" indent="0" algn="l" defTabSz="456565" rtl="0" eaLnBrk="0" fontAlgn="auto" latinLnBrk="0" hangingPunct="0">
                <a:lnSpc>
                  <a:spcPct val="100000"/>
                </a:lnSpc>
                <a:spcBef>
                  <a:spcPts val="0"/>
                </a:spcBef>
                <a:spcAft>
                  <a:spcPts val="0"/>
                </a:spcAft>
                <a:buClrTx/>
                <a:buSzTx/>
                <a:buFontTx/>
                <a:buNone/>
                <a:defRPr/>
              </a:pPr>
              <a:endParaRPr kumimoji="0" lang="zh-CN" altLang="en-US" sz="2695"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Rectangle 2"/>
            <p:cNvSpPr>
              <a:spLocks noChangeArrowheads="1"/>
            </p:cNvSpPr>
            <p:nvPr/>
          </p:nvSpPr>
          <p:spPr bwMode="auto">
            <a:xfrm>
              <a:off x="477" y="440740"/>
              <a:ext cx="454007" cy="455103"/>
            </a:xfrm>
            <a:prstGeom prst="rect">
              <a:avLst/>
            </a:prstGeom>
            <a:solidFill>
              <a:srgbClr val="4A76C3">
                <a:alpha val="50000"/>
              </a:srgbClr>
            </a:solidFill>
            <a:ln>
              <a:noFill/>
            </a:ln>
          </p:spPr>
          <p:style>
            <a:lnRef idx="2">
              <a:schemeClr val="dk1"/>
            </a:lnRef>
            <a:fillRef idx="1">
              <a:schemeClr val="lt1"/>
            </a:fillRef>
            <a:effectRef idx="0">
              <a:schemeClr val="dk1"/>
            </a:effectRef>
            <a:fontRef idx="minor">
              <a:schemeClr val="dk1"/>
            </a:fontRef>
          </p:style>
          <p:txBody>
            <a:bodyPr wrap="none" anchor="ctr"/>
            <a:lstStyle/>
            <a:p>
              <a:pPr marL="0" marR="0" lvl="0" indent="0" algn="l" defTabSz="456565" rtl="0" eaLnBrk="0" fontAlgn="auto" latinLnBrk="0" hangingPunct="0">
                <a:lnSpc>
                  <a:spcPct val="100000"/>
                </a:lnSpc>
                <a:spcBef>
                  <a:spcPts val="0"/>
                </a:spcBef>
                <a:spcAft>
                  <a:spcPts val="0"/>
                </a:spcAft>
                <a:buClrTx/>
                <a:buSzTx/>
                <a:buFontTx/>
                <a:buNone/>
                <a:defRPr/>
              </a:pPr>
              <a:endParaRPr kumimoji="0" lang="zh-CN" altLang="en-US" sz="2695" b="0" i="0" u="none" strike="noStrike" kern="1200" cap="none" spc="0" normalizeH="0" baseline="0" noProof="0">
                <a:ln>
                  <a:noFill/>
                </a:ln>
                <a:solidFill>
                  <a:prstClr val="black"/>
                </a:solidFill>
                <a:effectLst/>
                <a:uLnTx/>
                <a:uFillTx/>
                <a:latin typeface="+mn-lt"/>
                <a:ea typeface="+mn-ea"/>
                <a:cs typeface="+mn-cs"/>
              </a:endParaRPr>
            </a:p>
          </p:txBody>
        </p:sp>
        <p:sp>
          <p:nvSpPr>
            <p:cNvPr id="18" name="文本框 17"/>
            <p:cNvSpPr txBox="1"/>
            <p:nvPr/>
          </p:nvSpPr>
          <p:spPr>
            <a:xfrm>
              <a:off x="11064920" y="407439"/>
              <a:ext cx="1127081" cy="523290"/>
            </a:xfrm>
            <a:prstGeom prst="rect">
              <a:avLst/>
            </a:prstGeom>
            <a:noFill/>
          </p:spPr>
          <p:txBody>
            <a:bodyPr>
              <a:spAutoFit/>
            </a:bodyPr>
            <a:lstStyle/>
            <a:p>
              <a:pPr marR="0" defTabSz="457200" fontAlgn="auto">
                <a:spcBef>
                  <a:spcPts val="0"/>
                </a:spcBef>
                <a:spcAft>
                  <a:spcPts val="0"/>
                </a:spcAft>
                <a:buClrTx/>
                <a:buSzTx/>
                <a:buFontTx/>
                <a:defRPr/>
              </a:pPr>
              <a:r>
                <a:rPr kumimoji="0" lang="en-US" altLang="zh-CN" sz="2800" kern="1200" cap="none" spc="0" normalizeH="0" baseline="0" noProof="0" dirty="0">
                  <a:solidFill>
                    <a:srgbClr val="0F5D9D"/>
                  </a:solidFill>
                  <a:effectLst>
                    <a:outerShdw blurRad="38100" dist="38100" dir="2700000" algn="tl">
                      <a:srgbClr val="000000">
                        <a:alpha val="43137"/>
                      </a:srgbClr>
                    </a:outerShdw>
                  </a:effectLst>
                  <a:latin typeface="Arial Black" panose="020B0A04020102020204" pitchFamily="34" charset="0"/>
                  <a:ea typeface="+mn-ea"/>
                  <a:cs typeface="+mn-cs"/>
                  <a:sym typeface="+mn-ea"/>
                </a:rPr>
                <a:t>CSU</a:t>
              </a:r>
              <a:endParaRPr kumimoji="0" lang="zh-CN" altLang="en-US" sz="2800" kern="1200" cap="none" spc="0" normalizeH="0" baseline="0" noProof="0" dirty="0">
                <a:solidFill>
                  <a:srgbClr val="0F5D9D"/>
                </a:solidFill>
                <a:effectLst>
                  <a:outerShdw blurRad="38100" dist="38100" dir="2700000" algn="tl">
                    <a:srgbClr val="000000">
                      <a:alpha val="43137"/>
                    </a:srgbClr>
                  </a:outerShdw>
                </a:effectLst>
                <a:latin typeface="Arial Black" panose="020B0A04020102020204" pitchFamily="34" charset="0"/>
                <a:ea typeface="+mn-ea"/>
                <a:cs typeface="+mn-cs"/>
                <a:sym typeface="+mn-ea"/>
              </a:endParaRPr>
            </a:p>
          </p:txBody>
        </p:sp>
      </p:grpSp>
      <p:grpSp>
        <p:nvGrpSpPr>
          <p:cNvPr id="8195" name="组合 21"/>
          <p:cNvGrpSpPr/>
          <p:nvPr/>
        </p:nvGrpSpPr>
        <p:grpSpPr>
          <a:xfrm>
            <a:off x="1127125" y="1557338"/>
            <a:ext cx="9937750" cy="3506787"/>
            <a:chOff x="1127125" y="1556792"/>
            <a:chExt cx="9937749" cy="3507333"/>
          </a:xfrm>
        </p:grpSpPr>
        <p:grpSp>
          <p:nvGrpSpPr>
            <p:cNvPr id="8197" name="组合 8195"/>
            <p:cNvGrpSpPr/>
            <p:nvPr/>
          </p:nvGrpSpPr>
          <p:grpSpPr>
            <a:xfrm>
              <a:off x="1127125" y="1556792"/>
              <a:ext cx="2076450" cy="3507333"/>
              <a:chOff x="2032039" y="-135595"/>
              <a:chExt cx="2100888" cy="6233040"/>
            </a:xfrm>
          </p:grpSpPr>
          <p:sp>
            <p:nvSpPr>
              <p:cNvPr id="30" name="任意多边形: 形状 29"/>
              <p:cNvSpPr/>
              <p:nvPr/>
            </p:nvSpPr>
            <p:spPr>
              <a:xfrm>
                <a:off x="2032039" y="-135595"/>
                <a:ext cx="2100888" cy="1898974"/>
              </a:xfrm>
              <a:custGeom>
                <a:avLst/>
                <a:gdLst>
                  <a:gd name="connsiteX0" fmla="*/ 0 w 3798093"/>
                  <a:gd name="connsiteY0" fmla="*/ 0 h 1382400"/>
                  <a:gd name="connsiteX1" fmla="*/ 3798093 w 3798093"/>
                  <a:gd name="connsiteY1" fmla="*/ 0 h 1382400"/>
                  <a:gd name="connsiteX2" fmla="*/ 3798093 w 3798093"/>
                  <a:gd name="connsiteY2" fmla="*/ 1382400 h 1382400"/>
                  <a:gd name="connsiteX3" fmla="*/ 0 w 3798093"/>
                  <a:gd name="connsiteY3" fmla="*/ 1382400 h 1382400"/>
                  <a:gd name="connsiteX4" fmla="*/ 0 w 3798093"/>
                  <a:gd name="connsiteY4" fmla="*/ 0 h 1382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8093" h="1382400">
                    <a:moveTo>
                      <a:pt x="0" y="0"/>
                    </a:moveTo>
                    <a:lnTo>
                      <a:pt x="3798093" y="0"/>
                    </a:lnTo>
                    <a:lnTo>
                      <a:pt x="3798093" y="1382400"/>
                    </a:lnTo>
                    <a:lnTo>
                      <a:pt x="0" y="1382400"/>
                    </a:lnTo>
                    <a:lnTo>
                      <a:pt x="0"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128016" tIns="73152" rIns="128016" bIns="73152" spcCol="1270" anchor="ctr"/>
              <a:lstStyle/>
              <a:p>
                <a:pPr marL="0" marR="0" lvl="0" indent="0" algn="ctr" defTabSz="800100" rtl="0" eaLnBrk="0" fontAlgn="base" latinLnBrk="0" hangingPunct="0">
                  <a:lnSpc>
                    <a:spcPct val="100000"/>
                  </a:lnSpc>
                  <a:spcBef>
                    <a:spcPct val="0"/>
                  </a:spcBef>
                  <a:spcAft>
                    <a:spcPts val="0"/>
                  </a:spcAft>
                  <a:buClrTx/>
                  <a:buSzTx/>
                  <a:buFontTx/>
                  <a:buNone/>
                  <a:defRPr/>
                </a:pPr>
                <a:r>
                  <a:rPr kumimoji="0" lang="zh-CN" altLang="zh-CN" sz="1600" b="1" i="0" u="none" strike="noStrike" kern="0" cap="none" spc="0" normalizeH="0" baseline="0" noProof="0" dirty="0">
                    <a:ln>
                      <a:noFill/>
                    </a:ln>
                    <a:solidFill>
                      <a:schemeClr val="bg1"/>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《中南大学研究生学籍管理规定》</a:t>
                </a:r>
                <a:r>
                  <a:rPr kumimoji="0" lang="zh-CN" altLang="zh-CN" sz="1400" b="1" i="0" u="none" strike="noStrike" kern="1200" cap="none" spc="0" normalizeH="0" baseline="0" noProof="0" dirty="0">
                    <a:ln>
                      <a:noFill/>
                    </a:ln>
                    <a:solidFill>
                      <a:schemeClr val="lt1"/>
                    </a:solidFill>
                    <a:effectLst/>
                    <a:uLnTx/>
                    <a:uFillTx/>
                    <a:latin typeface="+mn-lt"/>
                    <a:ea typeface="+mn-ea"/>
                    <a:cs typeface="+mn-cs"/>
                  </a:rPr>
                  <a:t>（中大研字</a:t>
                </a:r>
                <a:r>
                  <a:rPr kumimoji="0" lang="en-US" altLang="zh-CN" sz="1400" b="1" i="0" u="none" strike="noStrike" kern="1200" cap="none" spc="0" normalizeH="0" baseline="0" noProof="0" dirty="0">
                    <a:ln>
                      <a:noFill/>
                    </a:ln>
                    <a:solidFill>
                      <a:schemeClr val="lt1"/>
                    </a:solidFill>
                    <a:effectLst/>
                    <a:uLnTx/>
                    <a:uFillTx/>
                    <a:latin typeface="+mn-lt"/>
                    <a:ea typeface="+mn-ea"/>
                    <a:cs typeface="+mn-cs"/>
                  </a:rPr>
                  <a:t>[2012]29</a:t>
                </a:r>
                <a:r>
                  <a:rPr kumimoji="0" lang="zh-CN" altLang="zh-CN" sz="1400" b="1" i="0" u="none" strike="noStrike" kern="1200" cap="none" spc="0" normalizeH="0" baseline="0" noProof="0" dirty="0">
                    <a:ln>
                      <a:noFill/>
                    </a:ln>
                    <a:solidFill>
                      <a:schemeClr val="lt1"/>
                    </a:solidFill>
                    <a:effectLst/>
                    <a:uLnTx/>
                    <a:uFillTx/>
                    <a:latin typeface="+mn-lt"/>
                    <a:ea typeface="+mn-ea"/>
                    <a:cs typeface="+mn-cs"/>
                  </a:rPr>
                  <a:t>号）</a:t>
                </a:r>
                <a:endParaRPr kumimoji="0" lang="zh-CN" altLang="en-US" sz="1400" b="1" i="0" u="none" strike="noStrike" kern="0" cap="none" spc="0" normalizeH="0" baseline="0" noProof="0" dirty="0">
                  <a:ln>
                    <a:noFill/>
                  </a:ln>
                  <a:solidFill>
                    <a:schemeClr val="bg1"/>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31" name="任意多边形: 形状 30"/>
              <p:cNvSpPr/>
              <p:nvPr/>
            </p:nvSpPr>
            <p:spPr>
              <a:xfrm>
                <a:off x="2032039" y="1763379"/>
                <a:ext cx="2100888" cy="4334066"/>
              </a:xfrm>
              <a:custGeom>
                <a:avLst/>
                <a:gdLst>
                  <a:gd name="connsiteX0" fmla="*/ 0 w 3798093"/>
                  <a:gd name="connsiteY0" fmla="*/ 0 h 4018680"/>
                  <a:gd name="connsiteX1" fmla="*/ 3798093 w 3798093"/>
                  <a:gd name="connsiteY1" fmla="*/ 0 h 4018680"/>
                  <a:gd name="connsiteX2" fmla="*/ 3798093 w 3798093"/>
                  <a:gd name="connsiteY2" fmla="*/ 4018680 h 4018680"/>
                  <a:gd name="connsiteX3" fmla="*/ 0 w 3798093"/>
                  <a:gd name="connsiteY3" fmla="*/ 4018680 h 4018680"/>
                  <a:gd name="connsiteX4" fmla="*/ 0 w 3798093"/>
                  <a:gd name="connsiteY4" fmla="*/ 0 h 40186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8093" h="4018680">
                    <a:moveTo>
                      <a:pt x="0" y="0"/>
                    </a:moveTo>
                    <a:lnTo>
                      <a:pt x="3798093" y="0"/>
                    </a:lnTo>
                    <a:lnTo>
                      <a:pt x="3798093" y="4018680"/>
                    </a:lnTo>
                    <a:lnTo>
                      <a:pt x="0" y="4018680"/>
                    </a:lnTo>
                    <a:lnTo>
                      <a:pt x="0" y="0"/>
                    </a:ln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lIns="186690" tIns="186690" rIns="248920" bIns="280035" spcCol="1270"/>
              <a:lstStyle/>
              <a:p>
                <a:pPr marL="0" marR="0" lvl="1" indent="0" algn="just" defTabSz="1555750" rtl="0" eaLnBrk="1" fontAlgn="ctr" latinLnBrk="0" hangingPunct="0">
                  <a:lnSpc>
                    <a:spcPct val="125000"/>
                  </a:lnSpc>
                  <a:spcBef>
                    <a:spcPct val="0"/>
                  </a:spcBef>
                  <a:spcAft>
                    <a:spcPts val="0"/>
                  </a:spcAft>
                  <a:buClrTx/>
                  <a:buSzTx/>
                  <a:buFontTx/>
                  <a:buNone/>
                  <a:defRPr/>
                </a:pPr>
                <a:r>
                  <a:rPr kumimoji="0" lang="en-US" sz="1400" b="1" i="0" u="none" strike="noStrike" kern="1200" cap="none" spc="0" normalizeH="0" baseline="0" noProof="0" dirty="0">
                    <a:ln>
                      <a:noFill/>
                    </a:ln>
                    <a:solidFill>
                      <a:schemeClr val="dk1">
                        <a:hueOff val="0"/>
                        <a:satOff val="0"/>
                        <a:lumOff val="0"/>
                        <a:alphaOff val="0"/>
                      </a:schemeClr>
                    </a:solidFill>
                    <a:effectLst/>
                    <a:uLnTx/>
                    <a:uFillTx/>
                    <a:latin typeface="微软雅黑" panose="020B0503020204020204" pitchFamily="34" charset="-122"/>
                    <a:ea typeface="微软雅黑" panose="020B0503020204020204" pitchFamily="34" charset="-122"/>
                    <a:cs typeface="+mn-cs"/>
                  </a:rPr>
                  <a:t>2016</a:t>
                </a:r>
                <a:r>
                  <a:rPr kumimoji="0" lang="zh-CN" sz="1400" b="1" i="0" u="none" strike="noStrike" kern="1200" cap="none" spc="0" normalizeH="0" baseline="0" noProof="0" dirty="0">
                    <a:ln>
                      <a:noFill/>
                    </a:ln>
                    <a:solidFill>
                      <a:schemeClr val="dk1">
                        <a:hueOff val="0"/>
                        <a:satOff val="0"/>
                        <a:lumOff val="0"/>
                        <a:alphaOff val="0"/>
                      </a:schemeClr>
                    </a:solidFill>
                    <a:effectLst/>
                    <a:uLnTx/>
                    <a:uFillTx/>
                    <a:latin typeface="微软雅黑" panose="020B0503020204020204" pitchFamily="34" charset="-122"/>
                    <a:ea typeface="微软雅黑" panose="020B0503020204020204" pitchFamily="34" charset="-122"/>
                    <a:cs typeface="+mn-cs"/>
                  </a:rPr>
                  <a:t>级及以前的</a:t>
                </a:r>
                <a:r>
                  <a:rPr kumimoji="0" lang="zh-CN" altLang="en-US" sz="1400" b="1" i="0" u="none" strike="noStrike" kern="1200" cap="none" spc="0" normalizeH="0" baseline="0" noProof="0" dirty="0">
                    <a:ln>
                      <a:noFill/>
                    </a:ln>
                    <a:solidFill>
                      <a:schemeClr val="dk1">
                        <a:hueOff val="0"/>
                        <a:satOff val="0"/>
                        <a:lumOff val="0"/>
                        <a:alphaOff val="0"/>
                      </a:schemeClr>
                    </a:solidFill>
                    <a:effectLst/>
                    <a:uLnTx/>
                    <a:uFillTx/>
                    <a:latin typeface="微软雅黑" panose="020B0503020204020204" pitchFamily="34" charset="-122"/>
                    <a:ea typeface="微软雅黑" panose="020B0503020204020204" pitchFamily="34" charset="-122"/>
                    <a:cs typeface="+mn-cs"/>
                  </a:rPr>
                  <a:t>研究生：</a:t>
                </a:r>
                <a:r>
                  <a:rPr kumimoji="0" lang="zh-CN" sz="1400" b="1" i="0" u="none" strike="noStrike" kern="1200" cap="none" spc="0" normalizeH="0" baseline="0" noProof="0" dirty="0">
                    <a:ln>
                      <a:noFill/>
                    </a:ln>
                    <a:solidFill>
                      <a:schemeClr val="dk1">
                        <a:hueOff val="0"/>
                        <a:satOff val="0"/>
                        <a:lumOff val="0"/>
                        <a:alphaOff val="0"/>
                      </a:schemeClr>
                    </a:solidFill>
                    <a:effectLst/>
                    <a:uLnTx/>
                    <a:uFillTx/>
                    <a:latin typeface="微软雅黑" panose="020B0503020204020204" pitchFamily="34" charset="-122"/>
                    <a:ea typeface="微软雅黑" panose="020B0503020204020204" pitchFamily="34" charset="-122"/>
                    <a:cs typeface="+mn-cs"/>
                  </a:rPr>
                  <a:t>博士生最长年限为</a:t>
                </a:r>
                <a:r>
                  <a:rPr kumimoji="0" lang="en-US" sz="1400" b="1" i="0" u="none" strike="noStrike" kern="1200" cap="none" spc="0" normalizeH="0" baseline="0" noProof="0" dirty="0">
                    <a:ln>
                      <a:noFill/>
                    </a:ln>
                    <a:solidFill>
                      <a:schemeClr val="dk1">
                        <a:hueOff val="0"/>
                        <a:satOff val="0"/>
                        <a:lumOff val="0"/>
                        <a:alphaOff val="0"/>
                      </a:schemeClr>
                    </a:solidFill>
                    <a:effectLst/>
                    <a:uLnTx/>
                    <a:uFillTx/>
                    <a:latin typeface="微软雅黑" panose="020B0503020204020204" pitchFamily="34" charset="-122"/>
                    <a:ea typeface="微软雅黑" panose="020B0503020204020204" pitchFamily="34" charset="-122"/>
                    <a:cs typeface="+mn-cs"/>
                  </a:rPr>
                  <a:t>6</a:t>
                </a:r>
                <a:r>
                  <a:rPr kumimoji="0" lang="zh-CN" sz="1400" b="1" i="0" u="none" strike="noStrike" kern="1200" cap="none" spc="0" normalizeH="0" baseline="0" noProof="0" dirty="0">
                    <a:ln>
                      <a:noFill/>
                    </a:ln>
                    <a:solidFill>
                      <a:schemeClr val="dk1">
                        <a:hueOff val="0"/>
                        <a:satOff val="0"/>
                        <a:lumOff val="0"/>
                        <a:alphaOff val="0"/>
                      </a:schemeClr>
                    </a:solidFill>
                    <a:effectLst/>
                    <a:uLnTx/>
                    <a:uFillTx/>
                    <a:latin typeface="微软雅黑" panose="020B0503020204020204" pitchFamily="34" charset="-122"/>
                    <a:ea typeface="微软雅黑" panose="020B0503020204020204" pitchFamily="34" charset="-122"/>
                    <a:cs typeface="+mn-cs"/>
                  </a:rPr>
                  <a:t>年，硕士生为</a:t>
                </a:r>
                <a:r>
                  <a:rPr kumimoji="0" lang="en-US" sz="1400" b="1" i="0" u="none" strike="noStrike" kern="1200" cap="none" spc="0" normalizeH="0" baseline="0" noProof="0" dirty="0">
                    <a:ln>
                      <a:noFill/>
                    </a:ln>
                    <a:solidFill>
                      <a:schemeClr val="dk1">
                        <a:hueOff val="0"/>
                        <a:satOff val="0"/>
                        <a:lumOff val="0"/>
                        <a:alphaOff val="0"/>
                      </a:schemeClr>
                    </a:solidFill>
                    <a:effectLst/>
                    <a:uLnTx/>
                    <a:uFillTx/>
                    <a:latin typeface="微软雅黑" panose="020B0503020204020204" pitchFamily="34" charset="-122"/>
                    <a:ea typeface="微软雅黑" panose="020B0503020204020204" pitchFamily="34" charset="-122"/>
                    <a:cs typeface="+mn-cs"/>
                  </a:rPr>
                  <a:t>5</a:t>
                </a:r>
                <a:r>
                  <a:rPr kumimoji="0" lang="zh-CN" sz="1400" b="1" i="0" u="none" strike="noStrike" kern="1200" cap="none" spc="0" normalizeH="0" baseline="0" noProof="0" dirty="0">
                    <a:ln>
                      <a:noFill/>
                    </a:ln>
                    <a:solidFill>
                      <a:schemeClr val="dk1">
                        <a:hueOff val="0"/>
                        <a:satOff val="0"/>
                        <a:lumOff val="0"/>
                        <a:alphaOff val="0"/>
                      </a:schemeClr>
                    </a:solidFill>
                    <a:effectLst/>
                    <a:uLnTx/>
                    <a:uFillTx/>
                    <a:latin typeface="微软雅黑" panose="020B0503020204020204" pitchFamily="34" charset="-122"/>
                    <a:ea typeface="微软雅黑" panose="020B0503020204020204" pitchFamily="34" charset="-122"/>
                    <a:cs typeface="+mn-cs"/>
                  </a:rPr>
                  <a:t>年。</a:t>
                </a:r>
                <a:endParaRPr kumimoji="0" lang="zh-CN" altLang="en-US" sz="1600" b="1" i="0" u="none" strike="noStrike" kern="1200" cap="none" spc="0" normalizeH="0" baseline="0" noProof="0" dirty="0">
                  <a:ln>
                    <a:noFill/>
                  </a:ln>
                  <a:solidFill>
                    <a:schemeClr val="dk1">
                      <a:hueOff val="0"/>
                      <a:satOff val="0"/>
                      <a:lumOff val="0"/>
                      <a:alphaOff val="0"/>
                    </a:schemeClr>
                  </a:solidFill>
                  <a:effectLst/>
                  <a:uLnTx/>
                  <a:uFillTx/>
                  <a:latin typeface="微软雅黑" panose="020B0503020204020204" pitchFamily="34" charset="-122"/>
                  <a:ea typeface="微软雅黑" panose="020B0503020204020204" pitchFamily="34" charset="-122"/>
                  <a:cs typeface="+mn-cs"/>
                </a:endParaRPr>
              </a:p>
            </p:txBody>
          </p:sp>
        </p:grpSp>
        <p:grpSp>
          <p:nvGrpSpPr>
            <p:cNvPr id="8198" name="组合 80"/>
            <p:cNvGrpSpPr/>
            <p:nvPr/>
          </p:nvGrpSpPr>
          <p:grpSpPr>
            <a:xfrm>
              <a:off x="3748088" y="1556792"/>
              <a:ext cx="2076450" cy="3507333"/>
              <a:chOff x="2032640" y="-135597"/>
              <a:chExt cx="2100888" cy="6233040"/>
            </a:xfrm>
          </p:grpSpPr>
          <p:sp>
            <p:nvSpPr>
              <p:cNvPr id="82" name="任意多边形: 形状 81"/>
              <p:cNvSpPr/>
              <p:nvPr/>
            </p:nvSpPr>
            <p:spPr>
              <a:xfrm>
                <a:off x="2032640" y="-135597"/>
                <a:ext cx="2100888" cy="1898974"/>
              </a:xfrm>
              <a:custGeom>
                <a:avLst/>
                <a:gdLst>
                  <a:gd name="connsiteX0" fmla="*/ 0 w 3798093"/>
                  <a:gd name="connsiteY0" fmla="*/ 0 h 1382400"/>
                  <a:gd name="connsiteX1" fmla="*/ 3798093 w 3798093"/>
                  <a:gd name="connsiteY1" fmla="*/ 0 h 1382400"/>
                  <a:gd name="connsiteX2" fmla="*/ 3798093 w 3798093"/>
                  <a:gd name="connsiteY2" fmla="*/ 1382400 h 1382400"/>
                  <a:gd name="connsiteX3" fmla="*/ 0 w 3798093"/>
                  <a:gd name="connsiteY3" fmla="*/ 1382400 h 1382400"/>
                  <a:gd name="connsiteX4" fmla="*/ 0 w 3798093"/>
                  <a:gd name="connsiteY4" fmla="*/ 0 h 1382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8093" h="1382400">
                    <a:moveTo>
                      <a:pt x="0" y="0"/>
                    </a:moveTo>
                    <a:lnTo>
                      <a:pt x="3798093" y="0"/>
                    </a:lnTo>
                    <a:lnTo>
                      <a:pt x="3798093" y="1382400"/>
                    </a:lnTo>
                    <a:lnTo>
                      <a:pt x="0" y="1382400"/>
                    </a:lnTo>
                    <a:lnTo>
                      <a:pt x="0"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128016" tIns="73152" rIns="128016" bIns="73152" spcCol="1270" anchor="ctr"/>
              <a:lstStyle/>
              <a:p>
                <a:pPr marL="0" marR="0" lvl="0" indent="0" algn="ctr" defTabSz="800100" rtl="0" eaLnBrk="0" fontAlgn="base" latinLnBrk="0" hangingPunct="0">
                  <a:lnSpc>
                    <a:spcPct val="100000"/>
                  </a:lnSpc>
                  <a:spcBef>
                    <a:spcPct val="0"/>
                  </a:spcBef>
                  <a:spcAft>
                    <a:spcPts val="0"/>
                  </a:spcAft>
                  <a:buClrTx/>
                  <a:buSzTx/>
                  <a:buFontTx/>
                  <a:buNone/>
                  <a:defRPr/>
                </a:pPr>
                <a:r>
                  <a:rPr kumimoji="0" lang="zh-CN" altLang="zh-CN" sz="1600" b="1" i="0" u="none" strike="noStrike" kern="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Arial" panose="020B0604020202020204" pitchFamily="34" charset="0"/>
                  </a:rPr>
                  <a:t>《中南大学研究生学籍管理规定》</a:t>
                </a:r>
                <a:r>
                  <a:rPr kumimoji="0" lang="zh-CN" altLang="zh-CN" sz="1400" b="1" i="0" u="none" strike="noStrike" kern="1200" cap="none" spc="0" normalizeH="0" baseline="0" noProof="0" dirty="0">
                    <a:ln>
                      <a:noFill/>
                    </a:ln>
                    <a:solidFill>
                      <a:schemeClr val="lt1"/>
                    </a:solidFill>
                    <a:effectLst/>
                    <a:uLnTx/>
                    <a:uFillTx/>
                    <a:latin typeface="+mn-lt"/>
                    <a:ea typeface="+mn-ea"/>
                    <a:cs typeface="+mn-cs"/>
                  </a:rPr>
                  <a:t>（中大研字</a:t>
                </a:r>
                <a:r>
                  <a:rPr kumimoji="0" lang="en-US" altLang="zh-CN" sz="1400" b="1" i="0" u="none" strike="noStrike" kern="1200" cap="none" spc="0" normalizeH="0" baseline="0" noProof="0" dirty="0">
                    <a:ln>
                      <a:noFill/>
                    </a:ln>
                    <a:solidFill>
                      <a:schemeClr val="lt1"/>
                    </a:solidFill>
                    <a:effectLst/>
                    <a:uLnTx/>
                    <a:uFillTx/>
                    <a:latin typeface="+mn-lt"/>
                    <a:ea typeface="+mn-ea"/>
                    <a:cs typeface="+mn-cs"/>
                  </a:rPr>
                  <a:t>[2019]54</a:t>
                </a:r>
                <a:r>
                  <a:rPr kumimoji="0" lang="zh-CN" altLang="zh-CN" sz="1600" b="1" i="0" u="none" strike="noStrike" kern="1200" cap="none" spc="0" normalizeH="0" baseline="0" noProof="0" dirty="0">
                    <a:ln>
                      <a:noFill/>
                    </a:ln>
                    <a:solidFill>
                      <a:schemeClr val="lt1"/>
                    </a:solidFill>
                    <a:effectLst/>
                    <a:uLnTx/>
                    <a:uFillTx/>
                    <a:latin typeface="+mn-lt"/>
                    <a:ea typeface="+mn-ea"/>
                    <a:cs typeface="+mn-cs"/>
                  </a:rPr>
                  <a:t>号）</a:t>
                </a:r>
                <a:endParaRPr kumimoji="0" lang="zh-CN" altLang="en-US" sz="1600" b="1" i="0" u="none" strike="noStrike" kern="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Arial" panose="020B0604020202020204" pitchFamily="34" charset="0"/>
                </a:endParaRPr>
              </a:p>
            </p:txBody>
          </p:sp>
          <p:sp>
            <p:nvSpPr>
              <p:cNvPr id="83" name="任意多边形: 形状 82"/>
              <p:cNvSpPr/>
              <p:nvPr/>
            </p:nvSpPr>
            <p:spPr>
              <a:xfrm>
                <a:off x="2032640" y="1763377"/>
                <a:ext cx="2100888" cy="4334066"/>
              </a:xfrm>
              <a:custGeom>
                <a:avLst/>
                <a:gdLst>
                  <a:gd name="connsiteX0" fmla="*/ 0 w 3798093"/>
                  <a:gd name="connsiteY0" fmla="*/ 0 h 4018680"/>
                  <a:gd name="connsiteX1" fmla="*/ 3798093 w 3798093"/>
                  <a:gd name="connsiteY1" fmla="*/ 0 h 4018680"/>
                  <a:gd name="connsiteX2" fmla="*/ 3798093 w 3798093"/>
                  <a:gd name="connsiteY2" fmla="*/ 4018680 h 4018680"/>
                  <a:gd name="connsiteX3" fmla="*/ 0 w 3798093"/>
                  <a:gd name="connsiteY3" fmla="*/ 4018680 h 4018680"/>
                  <a:gd name="connsiteX4" fmla="*/ 0 w 3798093"/>
                  <a:gd name="connsiteY4" fmla="*/ 0 h 40186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8093" h="4018680">
                    <a:moveTo>
                      <a:pt x="0" y="0"/>
                    </a:moveTo>
                    <a:lnTo>
                      <a:pt x="3798093" y="0"/>
                    </a:lnTo>
                    <a:lnTo>
                      <a:pt x="3798093" y="4018680"/>
                    </a:lnTo>
                    <a:lnTo>
                      <a:pt x="0" y="4018680"/>
                    </a:lnTo>
                    <a:lnTo>
                      <a:pt x="0" y="0"/>
                    </a:ln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lIns="186690" tIns="186690" rIns="248920" bIns="280035" spcCol="1270"/>
              <a:lstStyle/>
              <a:p>
                <a:pPr marL="0" marR="0" lvl="1" indent="0" algn="just" defTabSz="1555750" rtl="0" eaLnBrk="1" fontAlgn="ctr" latinLnBrk="0" hangingPunct="0">
                  <a:lnSpc>
                    <a:spcPct val="125000"/>
                  </a:lnSpc>
                  <a:spcBef>
                    <a:spcPct val="0"/>
                  </a:spcBef>
                  <a:spcAft>
                    <a:spcPts val="0"/>
                  </a:spcAft>
                  <a:buClrTx/>
                  <a:buSzTx/>
                  <a:buFontTx/>
                  <a:buNone/>
                  <a:defRPr/>
                </a:pPr>
                <a:r>
                  <a:rPr kumimoji="0" lang="en-US" altLang="zh-CN" sz="1400" b="1" i="0" u="none" strike="noStrike" kern="1200" cap="none" spc="0" normalizeH="0" baseline="0" noProof="0" dirty="0">
                    <a:ln>
                      <a:noFill/>
                    </a:ln>
                    <a:solidFill>
                      <a:schemeClr val="dk1">
                        <a:hueOff val="0"/>
                        <a:satOff val="0"/>
                        <a:lumOff val="0"/>
                        <a:alphaOff val="0"/>
                      </a:schemeClr>
                    </a:solidFill>
                    <a:effectLst/>
                    <a:uLnTx/>
                    <a:uFillTx/>
                    <a:latin typeface="微软雅黑" panose="020B0503020204020204" pitchFamily="34" charset="-122"/>
                    <a:ea typeface="微软雅黑" panose="020B0503020204020204" pitchFamily="34" charset="-122"/>
                    <a:cs typeface="+mn-cs"/>
                  </a:rPr>
                  <a:t>2017</a:t>
                </a:r>
                <a:r>
                  <a:rPr kumimoji="0" lang="zh-CN" altLang="zh-CN" sz="1400" b="1" i="0" u="none" strike="noStrike" kern="1200" cap="none" spc="0" normalizeH="0" baseline="0" noProof="0" dirty="0">
                    <a:ln>
                      <a:noFill/>
                    </a:ln>
                    <a:solidFill>
                      <a:schemeClr val="dk1">
                        <a:hueOff val="0"/>
                        <a:satOff val="0"/>
                        <a:lumOff val="0"/>
                        <a:alphaOff val="0"/>
                      </a:schemeClr>
                    </a:solidFill>
                    <a:effectLst/>
                    <a:uLnTx/>
                    <a:uFillTx/>
                    <a:latin typeface="微软雅黑" panose="020B0503020204020204" pitchFamily="34" charset="-122"/>
                    <a:ea typeface="微软雅黑" panose="020B0503020204020204" pitchFamily="34" charset="-122"/>
                    <a:cs typeface="+mn-cs"/>
                  </a:rPr>
                  <a:t>级及以后的</a:t>
                </a:r>
                <a:r>
                  <a:rPr kumimoji="0" lang="zh-CN" altLang="en-US" sz="1400" b="1" i="0" u="none" strike="noStrike" kern="1200" cap="none" spc="0" normalizeH="0" baseline="0" noProof="0" dirty="0">
                    <a:ln>
                      <a:noFill/>
                    </a:ln>
                    <a:solidFill>
                      <a:schemeClr val="dk1">
                        <a:hueOff val="0"/>
                        <a:satOff val="0"/>
                        <a:lumOff val="0"/>
                        <a:alphaOff val="0"/>
                      </a:schemeClr>
                    </a:solidFill>
                    <a:effectLst/>
                    <a:uLnTx/>
                    <a:uFillTx/>
                    <a:latin typeface="微软雅黑" panose="020B0503020204020204" pitchFamily="34" charset="-122"/>
                    <a:ea typeface="微软雅黑" panose="020B0503020204020204" pitchFamily="34" charset="-122"/>
                    <a:cs typeface="+mn-cs"/>
                  </a:rPr>
                  <a:t>研究生：</a:t>
                </a:r>
                <a:r>
                  <a:rPr lang="zh-CN" altLang="zh-CN" sz="1400" noProof="0" dirty="0">
                    <a:ln>
                      <a:noFill/>
                    </a:ln>
                    <a:effectLst/>
                    <a:uLnTx/>
                    <a:uFillTx/>
                    <a:latin typeface="微软雅黑" panose="020B0503020204020204" pitchFamily="34" charset="-122"/>
                    <a:ea typeface="微软雅黑" panose="020B0503020204020204" pitchFamily="34" charset="-122"/>
                    <a:sym typeface="+mn-ea"/>
                  </a:rPr>
                  <a:t>博士生</a:t>
                </a:r>
                <a:r>
                  <a:rPr lang="zh-CN" sz="1400" noProof="0" dirty="0">
                    <a:ln>
                      <a:noFill/>
                    </a:ln>
                    <a:effectLst/>
                    <a:uLnTx/>
                    <a:uFillTx/>
                    <a:latin typeface="微软雅黑" panose="020B0503020204020204" pitchFamily="34" charset="-122"/>
                    <a:ea typeface="微软雅黑" panose="020B0503020204020204" pitchFamily="34" charset="-122"/>
                    <a:sym typeface="+mn-ea"/>
                  </a:rPr>
                  <a:t>最长年限为</a:t>
                </a:r>
                <a:r>
                  <a:rPr lang="en-US" altLang="zh-CN" sz="1400" noProof="0" dirty="0">
                    <a:ln>
                      <a:noFill/>
                    </a:ln>
                    <a:effectLst/>
                    <a:uLnTx/>
                    <a:uFillTx/>
                    <a:latin typeface="微软雅黑" panose="020B0503020204020204" pitchFamily="34" charset="-122"/>
                    <a:ea typeface="微软雅黑" panose="020B0503020204020204" pitchFamily="34" charset="-122"/>
                    <a:sym typeface="+mn-ea"/>
                  </a:rPr>
                  <a:t>7</a:t>
                </a:r>
                <a:r>
                  <a:rPr lang="zh-CN" altLang="zh-CN" sz="1400" noProof="0" dirty="0">
                    <a:ln>
                      <a:noFill/>
                    </a:ln>
                    <a:effectLst/>
                    <a:uLnTx/>
                    <a:uFillTx/>
                    <a:latin typeface="微软雅黑" panose="020B0503020204020204" pitchFamily="34" charset="-122"/>
                    <a:ea typeface="微软雅黑" panose="020B0503020204020204" pitchFamily="34" charset="-122"/>
                    <a:sym typeface="+mn-ea"/>
                  </a:rPr>
                  <a:t>年，</a:t>
                </a:r>
                <a:r>
                  <a:rPr kumimoji="0" lang="zh-CN" altLang="zh-CN" sz="1400" b="1" i="0" u="none" strike="noStrike" kern="1200" cap="none" spc="0" normalizeH="0" baseline="0" noProof="0" dirty="0">
                    <a:ln>
                      <a:noFill/>
                    </a:ln>
                    <a:solidFill>
                      <a:schemeClr val="dk1">
                        <a:hueOff val="0"/>
                        <a:satOff val="0"/>
                        <a:lumOff val="0"/>
                        <a:alphaOff val="0"/>
                      </a:schemeClr>
                    </a:solidFill>
                    <a:effectLst/>
                    <a:uLnTx/>
                    <a:uFillTx/>
                    <a:latin typeface="微软雅黑" panose="020B0503020204020204" pitchFamily="34" charset="-122"/>
                    <a:ea typeface="微软雅黑" panose="020B0503020204020204" pitchFamily="34" charset="-122"/>
                    <a:cs typeface="+mn-cs"/>
                  </a:rPr>
                  <a:t>全日制硕士生最长年限</a:t>
                </a:r>
                <a:r>
                  <a:rPr kumimoji="0" lang="zh-CN" altLang="en-US" sz="1400" b="1" i="0" u="none" strike="noStrike" kern="1200" cap="none" spc="0" normalizeH="0" baseline="0" noProof="0" dirty="0">
                    <a:ln>
                      <a:noFill/>
                    </a:ln>
                    <a:solidFill>
                      <a:schemeClr val="dk1">
                        <a:hueOff val="0"/>
                        <a:satOff val="0"/>
                        <a:lumOff val="0"/>
                        <a:alphaOff val="0"/>
                      </a:schemeClr>
                    </a:solidFill>
                    <a:effectLst/>
                    <a:uLnTx/>
                    <a:uFillTx/>
                    <a:latin typeface="微软雅黑" panose="020B0503020204020204" pitchFamily="34" charset="-122"/>
                    <a:ea typeface="微软雅黑" panose="020B0503020204020204" pitchFamily="34" charset="-122"/>
                    <a:cs typeface="+mn-cs"/>
                  </a:rPr>
                  <a:t>为</a:t>
                </a:r>
                <a:r>
                  <a:rPr kumimoji="0" lang="en-US" altLang="zh-CN" sz="1400" b="1" i="0" u="none" strike="noStrike" kern="1200" cap="none" spc="0" normalizeH="0" baseline="0" noProof="0" dirty="0">
                    <a:ln>
                      <a:noFill/>
                    </a:ln>
                    <a:solidFill>
                      <a:schemeClr val="dk1">
                        <a:hueOff val="0"/>
                        <a:satOff val="0"/>
                        <a:lumOff val="0"/>
                        <a:alphaOff val="0"/>
                      </a:schemeClr>
                    </a:solidFill>
                    <a:effectLst/>
                    <a:uLnTx/>
                    <a:uFillTx/>
                    <a:latin typeface="微软雅黑" panose="020B0503020204020204" pitchFamily="34" charset="-122"/>
                    <a:ea typeface="微软雅黑" panose="020B0503020204020204" pitchFamily="34" charset="-122"/>
                    <a:cs typeface="+mn-cs"/>
                  </a:rPr>
                  <a:t>5</a:t>
                </a:r>
                <a:r>
                  <a:rPr kumimoji="0" lang="zh-CN" altLang="zh-CN" sz="1400" b="1" i="0" u="none" strike="noStrike" kern="1200" cap="none" spc="0" normalizeH="0" baseline="0" noProof="0" dirty="0">
                    <a:ln>
                      <a:noFill/>
                    </a:ln>
                    <a:solidFill>
                      <a:schemeClr val="dk1">
                        <a:hueOff val="0"/>
                        <a:satOff val="0"/>
                        <a:lumOff val="0"/>
                        <a:alphaOff val="0"/>
                      </a:schemeClr>
                    </a:solidFill>
                    <a:effectLst/>
                    <a:uLnTx/>
                    <a:uFillTx/>
                    <a:latin typeface="微软雅黑" panose="020B0503020204020204" pitchFamily="34" charset="-122"/>
                    <a:ea typeface="微软雅黑" panose="020B0503020204020204" pitchFamily="34" charset="-122"/>
                    <a:cs typeface="+mn-cs"/>
                  </a:rPr>
                  <a:t>年，非全日制硕士生为</a:t>
                </a:r>
                <a:r>
                  <a:rPr kumimoji="0" lang="en-US" altLang="zh-CN" sz="1400" b="1" i="0" u="none" strike="noStrike" kern="1200" cap="none" spc="0" normalizeH="0" baseline="0" noProof="0" dirty="0">
                    <a:ln>
                      <a:noFill/>
                    </a:ln>
                    <a:solidFill>
                      <a:schemeClr val="dk1">
                        <a:hueOff val="0"/>
                        <a:satOff val="0"/>
                        <a:lumOff val="0"/>
                        <a:alphaOff val="0"/>
                      </a:schemeClr>
                    </a:solidFill>
                    <a:effectLst/>
                    <a:uLnTx/>
                    <a:uFillTx/>
                    <a:latin typeface="微软雅黑" panose="020B0503020204020204" pitchFamily="34" charset="-122"/>
                    <a:ea typeface="微软雅黑" panose="020B0503020204020204" pitchFamily="34" charset="-122"/>
                    <a:cs typeface="+mn-cs"/>
                  </a:rPr>
                  <a:t>6</a:t>
                </a:r>
                <a:r>
                  <a:rPr kumimoji="0" lang="zh-CN" altLang="zh-CN" sz="1400" b="1" i="0" u="none" strike="noStrike" kern="1200" cap="none" spc="0" normalizeH="0" baseline="0" noProof="0" dirty="0">
                    <a:ln>
                      <a:noFill/>
                    </a:ln>
                    <a:solidFill>
                      <a:schemeClr val="dk1">
                        <a:hueOff val="0"/>
                        <a:satOff val="0"/>
                        <a:lumOff val="0"/>
                        <a:alphaOff val="0"/>
                      </a:schemeClr>
                    </a:solidFill>
                    <a:effectLst/>
                    <a:uLnTx/>
                    <a:uFillTx/>
                    <a:latin typeface="微软雅黑" panose="020B0503020204020204" pitchFamily="34" charset="-122"/>
                    <a:ea typeface="微软雅黑" panose="020B0503020204020204" pitchFamily="34" charset="-122"/>
                    <a:cs typeface="+mn-cs"/>
                  </a:rPr>
                  <a:t>年。</a:t>
                </a:r>
                <a:endParaRPr kumimoji="0" lang="zh-CN" altLang="en-US" sz="1400" b="1" i="0" u="none" strike="noStrike" kern="1200" cap="none" spc="0" normalizeH="0" baseline="0" noProof="0" dirty="0">
                  <a:ln>
                    <a:noFill/>
                  </a:ln>
                  <a:solidFill>
                    <a:schemeClr val="dk1">
                      <a:hueOff val="0"/>
                      <a:satOff val="0"/>
                      <a:lumOff val="0"/>
                      <a:alphaOff val="0"/>
                    </a:schemeClr>
                  </a:solidFill>
                  <a:effectLst/>
                  <a:uLnTx/>
                  <a:uFillTx/>
                  <a:latin typeface="微软雅黑" panose="020B0503020204020204" pitchFamily="34" charset="-122"/>
                  <a:ea typeface="微软雅黑" panose="020B0503020204020204" pitchFamily="34" charset="-122"/>
                  <a:cs typeface="+mn-cs"/>
                </a:endParaRPr>
              </a:p>
            </p:txBody>
          </p:sp>
        </p:grpSp>
        <p:grpSp>
          <p:nvGrpSpPr>
            <p:cNvPr id="8199" name="组合 83"/>
            <p:cNvGrpSpPr/>
            <p:nvPr/>
          </p:nvGrpSpPr>
          <p:grpSpPr>
            <a:xfrm>
              <a:off x="6367462" y="1556792"/>
              <a:ext cx="2076450" cy="3507333"/>
              <a:chOff x="2031633" y="-135599"/>
              <a:chExt cx="2100888" cy="6233040"/>
            </a:xfrm>
          </p:grpSpPr>
          <p:sp>
            <p:nvSpPr>
              <p:cNvPr id="85" name="任意多边形: 形状 84"/>
              <p:cNvSpPr/>
              <p:nvPr/>
            </p:nvSpPr>
            <p:spPr>
              <a:xfrm>
                <a:off x="2031633" y="-135599"/>
                <a:ext cx="2100888" cy="1898974"/>
              </a:xfrm>
              <a:custGeom>
                <a:avLst/>
                <a:gdLst>
                  <a:gd name="connsiteX0" fmla="*/ 0 w 3798093"/>
                  <a:gd name="connsiteY0" fmla="*/ 0 h 1382400"/>
                  <a:gd name="connsiteX1" fmla="*/ 3798093 w 3798093"/>
                  <a:gd name="connsiteY1" fmla="*/ 0 h 1382400"/>
                  <a:gd name="connsiteX2" fmla="*/ 3798093 w 3798093"/>
                  <a:gd name="connsiteY2" fmla="*/ 1382400 h 1382400"/>
                  <a:gd name="connsiteX3" fmla="*/ 0 w 3798093"/>
                  <a:gd name="connsiteY3" fmla="*/ 1382400 h 1382400"/>
                  <a:gd name="connsiteX4" fmla="*/ 0 w 3798093"/>
                  <a:gd name="connsiteY4" fmla="*/ 0 h 1382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8093" h="1382400">
                    <a:moveTo>
                      <a:pt x="0" y="0"/>
                    </a:moveTo>
                    <a:lnTo>
                      <a:pt x="3798093" y="0"/>
                    </a:lnTo>
                    <a:lnTo>
                      <a:pt x="3798093" y="1382400"/>
                    </a:lnTo>
                    <a:lnTo>
                      <a:pt x="0" y="1382400"/>
                    </a:lnTo>
                    <a:lnTo>
                      <a:pt x="0"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128016" tIns="73152" rIns="128016" bIns="73152" spcCol="1270" anchor="ctr"/>
              <a:lstStyle/>
              <a:p>
                <a:pPr marL="0" marR="0" lvl="0" indent="0" algn="ctr" defTabSz="800100" rtl="0" eaLnBrk="0" fontAlgn="base" latinLnBrk="0" hangingPunct="0">
                  <a:lnSpc>
                    <a:spcPct val="100000"/>
                  </a:lnSpc>
                  <a:spcBef>
                    <a:spcPct val="0"/>
                  </a:spcBef>
                  <a:spcAft>
                    <a:spcPts val="0"/>
                  </a:spcAft>
                  <a:buClrTx/>
                  <a:buSzTx/>
                  <a:buFontTx/>
                  <a:buNone/>
                  <a:defRPr/>
                </a:pPr>
                <a:r>
                  <a:rPr kumimoji="0" lang="zh-CN" altLang="zh-CN" sz="1600" b="1" i="0" u="none" strike="noStrike" kern="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Arial" panose="020B0604020202020204" pitchFamily="34" charset="0"/>
                  </a:rPr>
                  <a:t>《中南大学超年限研究生学籍管理实施细则》</a:t>
                </a:r>
                <a:r>
                  <a:rPr kumimoji="0" lang="zh-CN" altLang="zh-CN" sz="1400" b="1" i="0" u="none" strike="noStrike" kern="1200" cap="none" spc="0" normalizeH="0" baseline="0" noProof="0" dirty="0">
                    <a:ln>
                      <a:noFill/>
                    </a:ln>
                    <a:solidFill>
                      <a:schemeClr val="lt1"/>
                    </a:solidFill>
                    <a:effectLst/>
                    <a:uLnTx/>
                    <a:uFillTx/>
                    <a:latin typeface="+mn-lt"/>
                    <a:ea typeface="+mn-ea"/>
                    <a:cs typeface="+mn-cs"/>
                  </a:rPr>
                  <a:t>（中大研字</a:t>
                </a:r>
                <a:r>
                  <a:rPr kumimoji="0" lang="en-US" altLang="zh-CN" sz="1400" b="1" i="0" u="none" strike="noStrike" kern="1200" cap="none" spc="0" normalizeH="0" baseline="0" noProof="0" dirty="0">
                    <a:ln>
                      <a:noFill/>
                    </a:ln>
                    <a:solidFill>
                      <a:schemeClr val="lt1"/>
                    </a:solidFill>
                    <a:effectLst/>
                    <a:uLnTx/>
                    <a:uFillTx/>
                    <a:latin typeface="+mn-lt"/>
                    <a:ea typeface="+mn-ea"/>
                    <a:cs typeface="+mn-cs"/>
                  </a:rPr>
                  <a:t>[2015]1</a:t>
                </a:r>
                <a:r>
                  <a:rPr kumimoji="0" lang="zh-CN" altLang="zh-CN" sz="1400" b="1" i="0" u="none" strike="noStrike" kern="1200" cap="none" spc="0" normalizeH="0" baseline="0" noProof="0" dirty="0">
                    <a:ln>
                      <a:noFill/>
                    </a:ln>
                    <a:solidFill>
                      <a:schemeClr val="lt1"/>
                    </a:solidFill>
                    <a:effectLst/>
                    <a:uLnTx/>
                    <a:uFillTx/>
                    <a:latin typeface="+mn-lt"/>
                    <a:ea typeface="+mn-ea"/>
                    <a:cs typeface="+mn-cs"/>
                  </a:rPr>
                  <a:t>号）</a:t>
                </a:r>
                <a:endParaRPr kumimoji="0" lang="zh-CN" altLang="en-US" sz="1400" b="1" i="0" u="none" strike="noStrike" kern="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Arial" panose="020B0604020202020204" pitchFamily="34" charset="0"/>
                </a:endParaRPr>
              </a:p>
            </p:txBody>
          </p:sp>
          <p:sp>
            <p:nvSpPr>
              <p:cNvPr id="86" name="任意多边形: 形状 85"/>
              <p:cNvSpPr/>
              <p:nvPr/>
            </p:nvSpPr>
            <p:spPr>
              <a:xfrm>
                <a:off x="2031633" y="1763375"/>
                <a:ext cx="2100888" cy="4334066"/>
              </a:xfrm>
              <a:custGeom>
                <a:avLst/>
                <a:gdLst>
                  <a:gd name="connsiteX0" fmla="*/ 0 w 3798093"/>
                  <a:gd name="connsiteY0" fmla="*/ 0 h 4018680"/>
                  <a:gd name="connsiteX1" fmla="*/ 3798093 w 3798093"/>
                  <a:gd name="connsiteY1" fmla="*/ 0 h 4018680"/>
                  <a:gd name="connsiteX2" fmla="*/ 3798093 w 3798093"/>
                  <a:gd name="connsiteY2" fmla="*/ 4018680 h 4018680"/>
                  <a:gd name="connsiteX3" fmla="*/ 0 w 3798093"/>
                  <a:gd name="connsiteY3" fmla="*/ 4018680 h 4018680"/>
                  <a:gd name="connsiteX4" fmla="*/ 0 w 3798093"/>
                  <a:gd name="connsiteY4" fmla="*/ 0 h 40186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8093" h="4018680">
                    <a:moveTo>
                      <a:pt x="0" y="0"/>
                    </a:moveTo>
                    <a:lnTo>
                      <a:pt x="3798093" y="0"/>
                    </a:lnTo>
                    <a:lnTo>
                      <a:pt x="3798093" y="4018680"/>
                    </a:lnTo>
                    <a:lnTo>
                      <a:pt x="0" y="4018680"/>
                    </a:lnTo>
                    <a:lnTo>
                      <a:pt x="0" y="0"/>
                    </a:ln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lIns="186690" tIns="186690" rIns="248920" bIns="280035" spcCol="1270"/>
              <a:lstStyle/>
              <a:p>
                <a:pPr marL="0" marR="0" lvl="1" indent="0" algn="just" defTabSz="1555750" rtl="0" eaLnBrk="1" fontAlgn="ctr" latinLnBrk="0" hangingPunct="0">
                  <a:lnSpc>
                    <a:spcPct val="125000"/>
                  </a:lnSpc>
                  <a:spcBef>
                    <a:spcPct val="0"/>
                  </a:spcBef>
                  <a:spcAft>
                    <a:spcPts val="0"/>
                  </a:spcAft>
                  <a:buClrTx/>
                  <a:buSzTx/>
                  <a:buFontTx/>
                  <a:buNone/>
                  <a:defRPr/>
                </a:pPr>
                <a:r>
                  <a:rPr kumimoji="0" lang="en-US" altLang="zh-CN" sz="1400" b="1" i="0" u="none" strike="noStrike" kern="1200" cap="none" spc="0" normalizeH="0" baseline="0" noProof="0" dirty="0">
                    <a:ln>
                      <a:noFill/>
                    </a:ln>
                    <a:solidFill>
                      <a:schemeClr val="dk1">
                        <a:hueOff val="0"/>
                        <a:satOff val="0"/>
                        <a:lumOff val="0"/>
                        <a:alphaOff val="0"/>
                      </a:schemeClr>
                    </a:solidFill>
                    <a:effectLst/>
                    <a:uLnTx/>
                    <a:uFillTx/>
                    <a:latin typeface="微软雅黑" panose="020B0503020204020204" pitchFamily="34" charset="-122"/>
                    <a:ea typeface="微软雅黑" panose="020B0503020204020204" pitchFamily="34" charset="-122"/>
                    <a:cs typeface="+mn-cs"/>
                  </a:rPr>
                  <a:t>2016</a:t>
                </a:r>
                <a:r>
                  <a:rPr kumimoji="0" lang="zh-CN" altLang="zh-CN" sz="1400" b="1" i="0" u="none" strike="noStrike" kern="1200" cap="none" spc="0" normalizeH="0" baseline="0" noProof="0" dirty="0">
                    <a:ln>
                      <a:noFill/>
                    </a:ln>
                    <a:solidFill>
                      <a:schemeClr val="dk1">
                        <a:hueOff val="0"/>
                        <a:satOff val="0"/>
                        <a:lumOff val="0"/>
                        <a:alphaOff val="0"/>
                      </a:schemeClr>
                    </a:solidFill>
                    <a:effectLst/>
                    <a:uLnTx/>
                    <a:uFillTx/>
                    <a:latin typeface="微软雅黑" panose="020B0503020204020204" pitchFamily="34" charset="-122"/>
                    <a:ea typeface="微软雅黑" panose="020B0503020204020204" pitchFamily="34" charset="-122"/>
                    <a:cs typeface="+mn-cs"/>
                  </a:rPr>
                  <a:t>级及以前的</a:t>
                </a:r>
                <a:r>
                  <a:rPr kumimoji="0" lang="zh-CN" altLang="en-US" sz="1400" b="1" i="0" u="none" strike="noStrike" kern="1200" cap="none" spc="0" normalizeH="0" baseline="0" noProof="0" dirty="0">
                    <a:ln>
                      <a:noFill/>
                    </a:ln>
                    <a:solidFill>
                      <a:schemeClr val="dk1">
                        <a:hueOff val="0"/>
                        <a:satOff val="0"/>
                        <a:lumOff val="0"/>
                        <a:alphaOff val="0"/>
                      </a:schemeClr>
                    </a:solidFill>
                    <a:effectLst/>
                    <a:uLnTx/>
                    <a:uFillTx/>
                    <a:latin typeface="微软雅黑" panose="020B0503020204020204" pitchFamily="34" charset="-122"/>
                    <a:ea typeface="微软雅黑" panose="020B0503020204020204" pitchFamily="34" charset="-122"/>
                    <a:cs typeface="+mn-cs"/>
                  </a:rPr>
                  <a:t>研究生：</a:t>
                </a:r>
                <a:r>
                  <a:rPr kumimoji="0" lang="zh-CN" altLang="zh-CN" sz="1400" b="1" i="0" u="none" strike="noStrike" kern="1200" cap="none" spc="0" normalizeH="0" baseline="0" noProof="0" dirty="0">
                    <a:ln>
                      <a:noFill/>
                    </a:ln>
                    <a:solidFill>
                      <a:schemeClr val="dk1">
                        <a:hueOff val="0"/>
                        <a:satOff val="0"/>
                        <a:lumOff val="0"/>
                        <a:alphaOff val="0"/>
                      </a:schemeClr>
                    </a:solidFill>
                    <a:effectLst/>
                    <a:uLnTx/>
                    <a:uFillTx/>
                    <a:latin typeface="微软雅黑" panose="020B0503020204020204" pitchFamily="34" charset="-122"/>
                    <a:ea typeface="微软雅黑" panose="020B0503020204020204" pitchFamily="34" charset="-122"/>
                    <a:cs typeface="+mn-cs"/>
                  </a:rPr>
                  <a:t>对于超最长年限仍未毕业研究生可向学校提出延期毕业申请，</a:t>
                </a:r>
                <a:r>
                  <a:rPr kumimoji="0" lang="zh-CN" altLang="zh-CN" sz="14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延期最长不超过</a:t>
                </a:r>
                <a:r>
                  <a:rPr kumimoji="0" lang="en-US" altLang="zh-CN" sz="14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2</a:t>
                </a:r>
                <a:r>
                  <a:rPr kumimoji="0" lang="zh-CN" altLang="zh-CN" sz="14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年。</a:t>
                </a:r>
                <a:endParaRPr kumimoji="0" lang="zh-CN" altLang="zh-CN" sz="14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endParaRPr>
              </a:p>
            </p:txBody>
          </p:sp>
        </p:grpSp>
        <p:grpSp>
          <p:nvGrpSpPr>
            <p:cNvPr id="8200" name="组合 87"/>
            <p:cNvGrpSpPr/>
            <p:nvPr/>
          </p:nvGrpSpPr>
          <p:grpSpPr>
            <a:xfrm>
              <a:off x="8988424" y="1556792"/>
              <a:ext cx="2076450" cy="3502571"/>
              <a:chOff x="2032233" y="-126480"/>
              <a:chExt cx="2100888" cy="6224577"/>
            </a:xfrm>
          </p:grpSpPr>
          <p:sp>
            <p:nvSpPr>
              <p:cNvPr id="89" name="任意多边形: 形状 88"/>
              <p:cNvSpPr/>
              <p:nvPr/>
            </p:nvSpPr>
            <p:spPr>
              <a:xfrm>
                <a:off x="2032233" y="-126480"/>
                <a:ext cx="2100888" cy="1890510"/>
              </a:xfrm>
              <a:custGeom>
                <a:avLst/>
                <a:gdLst>
                  <a:gd name="connsiteX0" fmla="*/ 0 w 3798093"/>
                  <a:gd name="connsiteY0" fmla="*/ 0 h 1382400"/>
                  <a:gd name="connsiteX1" fmla="*/ 3798093 w 3798093"/>
                  <a:gd name="connsiteY1" fmla="*/ 0 h 1382400"/>
                  <a:gd name="connsiteX2" fmla="*/ 3798093 w 3798093"/>
                  <a:gd name="connsiteY2" fmla="*/ 1382400 h 1382400"/>
                  <a:gd name="connsiteX3" fmla="*/ 0 w 3798093"/>
                  <a:gd name="connsiteY3" fmla="*/ 1382400 h 1382400"/>
                  <a:gd name="connsiteX4" fmla="*/ 0 w 3798093"/>
                  <a:gd name="connsiteY4" fmla="*/ 0 h 1382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8093" h="1382400">
                    <a:moveTo>
                      <a:pt x="0" y="0"/>
                    </a:moveTo>
                    <a:lnTo>
                      <a:pt x="3798093" y="0"/>
                    </a:lnTo>
                    <a:lnTo>
                      <a:pt x="3798093" y="1382400"/>
                    </a:lnTo>
                    <a:lnTo>
                      <a:pt x="0" y="1382400"/>
                    </a:lnTo>
                    <a:lnTo>
                      <a:pt x="0"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128016" tIns="73152" rIns="128016" bIns="73152" spcCol="1270" anchor="ctr"/>
              <a:lstStyle/>
              <a:p>
                <a:pPr marL="0" marR="0" lvl="0" indent="0" algn="ctr" defTabSz="800100" rtl="0" eaLnBrk="0" fontAlgn="base" latinLnBrk="0" hangingPunct="0">
                  <a:lnSpc>
                    <a:spcPct val="100000"/>
                  </a:lnSpc>
                  <a:spcBef>
                    <a:spcPct val="0"/>
                  </a:spcBef>
                  <a:spcAft>
                    <a:spcPts val="0"/>
                  </a:spcAft>
                  <a:buClrTx/>
                  <a:buSzTx/>
                  <a:buFontTx/>
                  <a:buNone/>
                  <a:defRPr/>
                </a:pPr>
                <a:r>
                  <a:rPr kumimoji="0" lang="zh-CN" altLang="zh-CN" sz="1600" b="1" i="0" u="none" strike="noStrike" kern="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Arial" panose="020B0604020202020204" pitchFamily="34" charset="0"/>
                  </a:rPr>
                  <a:t>《中南大学博士研究生资格考试管理办法》</a:t>
                </a:r>
                <a:r>
                  <a:rPr kumimoji="0" lang="zh-CN" altLang="zh-CN" sz="1400" b="1" i="0" u="none" strike="noStrike" kern="1200" cap="none" spc="0" normalizeH="0" baseline="0" noProof="0" dirty="0">
                    <a:ln>
                      <a:noFill/>
                    </a:ln>
                    <a:solidFill>
                      <a:schemeClr val="lt1"/>
                    </a:solidFill>
                    <a:effectLst/>
                    <a:uLnTx/>
                    <a:uFillTx/>
                    <a:latin typeface="+mn-lt"/>
                    <a:ea typeface="+mn-ea"/>
                    <a:cs typeface="+mn-cs"/>
                  </a:rPr>
                  <a:t>（中大研字</a:t>
                </a:r>
                <a:r>
                  <a:rPr kumimoji="0" lang="en-US" altLang="zh-CN" sz="1400" b="1" i="0" u="none" strike="noStrike" kern="1200" cap="none" spc="0" normalizeH="0" baseline="0" noProof="0" dirty="0">
                    <a:ln>
                      <a:noFill/>
                    </a:ln>
                    <a:solidFill>
                      <a:schemeClr val="lt1"/>
                    </a:solidFill>
                    <a:effectLst/>
                    <a:uLnTx/>
                    <a:uFillTx/>
                    <a:latin typeface="+mn-lt"/>
                    <a:ea typeface="+mn-ea"/>
                    <a:cs typeface="+mn-cs"/>
                  </a:rPr>
                  <a:t>[2014]22</a:t>
                </a:r>
                <a:r>
                  <a:rPr kumimoji="0" lang="zh-CN" altLang="zh-CN" sz="1400" b="1" i="0" u="none" strike="noStrike" kern="1200" cap="none" spc="0" normalizeH="0" baseline="0" noProof="0" dirty="0">
                    <a:ln>
                      <a:noFill/>
                    </a:ln>
                    <a:solidFill>
                      <a:schemeClr val="lt1"/>
                    </a:solidFill>
                    <a:effectLst/>
                    <a:uLnTx/>
                    <a:uFillTx/>
                    <a:latin typeface="+mn-lt"/>
                    <a:ea typeface="+mn-ea"/>
                    <a:cs typeface="+mn-cs"/>
                  </a:rPr>
                  <a:t>号）</a:t>
                </a:r>
                <a:endParaRPr kumimoji="0" lang="zh-CN" altLang="en-US" sz="1400" b="1" i="0" u="none" strike="noStrike" kern="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Arial" panose="020B0604020202020204" pitchFamily="34" charset="0"/>
                </a:endParaRPr>
              </a:p>
            </p:txBody>
          </p:sp>
          <p:sp>
            <p:nvSpPr>
              <p:cNvPr id="90" name="任意多边形: 形状 89"/>
              <p:cNvSpPr/>
              <p:nvPr/>
            </p:nvSpPr>
            <p:spPr>
              <a:xfrm>
                <a:off x="2032233" y="1764030"/>
                <a:ext cx="2100888" cy="4334065"/>
              </a:xfrm>
              <a:custGeom>
                <a:avLst/>
                <a:gdLst>
                  <a:gd name="connsiteX0" fmla="*/ 0 w 3798093"/>
                  <a:gd name="connsiteY0" fmla="*/ 0 h 4018680"/>
                  <a:gd name="connsiteX1" fmla="*/ 3798093 w 3798093"/>
                  <a:gd name="connsiteY1" fmla="*/ 0 h 4018680"/>
                  <a:gd name="connsiteX2" fmla="*/ 3798093 w 3798093"/>
                  <a:gd name="connsiteY2" fmla="*/ 4018680 h 4018680"/>
                  <a:gd name="connsiteX3" fmla="*/ 0 w 3798093"/>
                  <a:gd name="connsiteY3" fmla="*/ 4018680 h 4018680"/>
                  <a:gd name="connsiteX4" fmla="*/ 0 w 3798093"/>
                  <a:gd name="connsiteY4" fmla="*/ 0 h 40186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8093" h="4018680">
                    <a:moveTo>
                      <a:pt x="0" y="0"/>
                    </a:moveTo>
                    <a:lnTo>
                      <a:pt x="3798093" y="0"/>
                    </a:lnTo>
                    <a:lnTo>
                      <a:pt x="3798093" y="4018680"/>
                    </a:lnTo>
                    <a:lnTo>
                      <a:pt x="0" y="4018680"/>
                    </a:lnTo>
                    <a:lnTo>
                      <a:pt x="0" y="0"/>
                    </a:ln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lIns="186690" tIns="186690" rIns="248920" bIns="280035" spcCol="1270"/>
              <a:lstStyle/>
              <a:p>
                <a:pPr marL="0" marR="0" lvl="1" indent="0" algn="just" defTabSz="1555750" rtl="0" eaLnBrk="1" fontAlgn="ctr" latinLnBrk="0" hangingPunct="0">
                  <a:lnSpc>
                    <a:spcPct val="125000"/>
                  </a:lnSpc>
                  <a:spcBef>
                    <a:spcPct val="0"/>
                  </a:spcBef>
                  <a:spcAft>
                    <a:spcPts val="0"/>
                  </a:spcAft>
                  <a:buClrTx/>
                  <a:buSzTx/>
                  <a:buFontTx/>
                  <a:buNone/>
                  <a:defRPr/>
                </a:pPr>
                <a:r>
                  <a:rPr kumimoji="0" lang="en-US" altLang="zh-CN" sz="1400" b="1" i="0" u="none" strike="noStrike" kern="1200" cap="none" spc="0" normalizeH="0" baseline="0" noProof="0" dirty="0">
                    <a:ln>
                      <a:noFill/>
                    </a:ln>
                    <a:solidFill>
                      <a:schemeClr val="dk1">
                        <a:hueOff val="0"/>
                        <a:satOff val="0"/>
                        <a:lumOff val="0"/>
                        <a:alphaOff val="0"/>
                      </a:schemeClr>
                    </a:solidFill>
                    <a:effectLst/>
                    <a:uLnTx/>
                    <a:uFillTx/>
                    <a:latin typeface="微软雅黑" panose="020B0503020204020204" pitchFamily="34" charset="-122"/>
                    <a:ea typeface="微软雅黑" panose="020B0503020204020204" pitchFamily="34" charset="-122"/>
                    <a:cs typeface="+mn-cs"/>
                  </a:rPr>
                  <a:t>2018</a:t>
                </a:r>
                <a:r>
                  <a:rPr kumimoji="0" lang="zh-CN" altLang="zh-CN" sz="1400" b="1" i="0" u="none" strike="noStrike" kern="1200" cap="none" spc="0" normalizeH="0" baseline="0" noProof="0" dirty="0">
                    <a:ln>
                      <a:noFill/>
                    </a:ln>
                    <a:solidFill>
                      <a:schemeClr val="dk1">
                        <a:hueOff val="0"/>
                        <a:satOff val="0"/>
                        <a:lumOff val="0"/>
                        <a:alphaOff val="0"/>
                      </a:schemeClr>
                    </a:solidFill>
                    <a:effectLst/>
                    <a:uLnTx/>
                    <a:uFillTx/>
                    <a:latin typeface="微软雅黑" panose="020B0503020204020204" pitchFamily="34" charset="-122"/>
                    <a:ea typeface="微软雅黑" panose="020B0503020204020204" pitchFamily="34" charset="-122"/>
                    <a:cs typeface="+mn-cs"/>
                  </a:rPr>
                  <a:t>级及以前</a:t>
                </a:r>
                <a:r>
                  <a:rPr kumimoji="0" lang="zh-CN" altLang="en-US" sz="1400" b="1" i="0" u="none" strike="noStrike" kern="1200" cap="none" spc="0" normalizeH="0" baseline="0" noProof="0" dirty="0">
                    <a:ln>
                      <a:noFill/>
                    </a:ln>
                    <a:solidFill>
                      <a:schemeClr val="dk1">
                        <a:hueOff val="0"/>
                        <a:satOff val="0"/>
                        <a:lumOff val="0"/>
                        <a:alphaOff val="0"/>
                      </a:schemeClr>
                    </a:solidFill>
                    <a:effectLst/>
                    <a:uLnTx/>
                    <a:uFillTx/>
                    <a:latin typeface="微软雅黑" panose="020B0503020204020204" pitchFamily="34" charset="-122"/>
                    <a:ea typeface="微软雅黑" panose="020B0503020204020204" pitchFamily="34" charset="-122"/>
                    <a:cs typeface="+mn-cs"/>
                  </a:rPr>
                  <a:t>的</a:t>
                </a:r>
                <a:r>
                  <a:rPr kumimoji="0" lang="zh-CN" altLang="zh-CN" sz="1400" b="1" i="0" u="none" strike="noStrike" kern="1200" cap="none" spc="0" normalizeH="0" baseline="0" noProof="0" dirty="0">
                    <a:ln>
                      <a:noFill/>
                    </a:ln>
                    <a:solidFill>
                      <a:schemeClr val="dk1">
                        <a:hueOff val="0"/>
                        <a:satOff val="0"/>
                        <a:lumOff val="0"/>
                        <a:alphaOff val="0"/>
                      </a:schemeClr>
                    </a:solidFill>
                    <a:effectLst/>
                    <a:uLnTx/>
                    <a:uFillTx/>
                    <a:latin typeface="微软雅黑" panose="020B0503020204020204" pitchFamily="34" charset="-122"/>
                    <a:ea typeface="微软雅黑" panose="020B0503020204020204" pitchFamily="34" charset="-122"/>
                    <a:cs typeface="+mn-cs"/>
                  </a:rPr>
                  <a:t>研究生</a:t>
                </a:r>
                <a:r>
                  <a:rPr kumimoji="0" lang="zh-CN" altLang="en-US" sz="1400" b="1" i="0" u="none" strike="noStrike" kern="1200" cap="none" spc="0" normalizeH="0" baseline="0" noProof="0" dirty="0">
                    <a:ln>
                      <a:noFill/>
                    </a:ln>
                    <a:solidFill>
                      <a:schemeClr val="dk1">
                        <a:hueOff val="0"/>
                        <a:satOff val="0"/>
                        <a:lumOff val="0"/>
                        <a:alphaOff val="0"/>
                      </a:schemeClr>
                    </a:solidFill>
                    <a:effectLst/>
                    <a:uLnTx/>
                    <a:uFillTx/>
                    <a:latin typeface="微软雅黑" panose="020B0503020204020204" pitchFamily="34" charset="-122"/>
                    <a:ea typeface="微软雅黑" panose="020B0503020204020204" pitchFamily="34" charset="-122"/>
                    <a:cs typeface="+mn-cs"/>
                  </a:rPr>
                  <a:t>：</a:t>
                </a:r>
                <a:r>
                  <a:rPr kumimoji="0" lang="zh-CN" altLang="zh-CN" sz="1400" b="1" i="0" u="none" strike="noStrike" kern="1200" cap="none" spc="0" normalizeH="0" baseline="0" noProof="0" dirty="0">
                    <a:ln>
                      <a:noFill/>
                    </a:ln>
                    <a:solidFill>
                      <a:schemeClr val="dk1">
                        <a:hueOff val="0"/>
                        <a:satOff val="0"/>
                        <a:lumOff val="0"/>
                        <a:alphaOff val="0"/>
                      </a:schemeClr>
                    </a:solidFill>
                    <a:effectLst/>
                    <a:uLnTx/>
                    <a:uFillTx/>
                    <a:latin typeface="微软雅黑" panose="020B0503020204020204" pitchFamily="34" charset="-122"/>
                    <a:ea typeface="微软雅黑" panose="020B0503020204020204" pitchFamily="34" charset="-122"/>
                    <a:cs typeface="+mn-cs"/>
                  </a:rPr>
                  <a:t>博士生（含硕博连读生）入学后的第三学期、直博生入学后的第五学期完成博士生资格考试。博士生无故未考试者成绩为不合格。</a:t>
                </a:r>
                <a:endParaRPr kumimoji="0" lang="zh-CN" altLang="en-US" sz="1400" b="1" i="0" u="none" strike="noStrike" kern="1200" cap="none" spc="0" normalizeH="0" baseline="0" noProof="0" dirty="0">
                  <a:ln>
                    <a:noFill/>
                  </a:ln>
                  <a:solidFill>
                    <a:schemeClr val="dk1">
                      <a:hueOff val="0"/>
                      <a:satOff val="0"/>
                      <a:lumOff val="0"/>
                      <a:alphaOff val="0"/>
                    </a:schemeClr>
                  </a:solidFill>
                  <a:effectLst/>
                  <a:uLnTx/>
                  <a:uFillTx/>
                  <a:latin typeface="微软雅黑" panose="020B0503020204020204" pitchFamily="34" charset="-122"/>
                  <a:ea typeface="微软雅黑" panose="020B0503020204020204" pitchFamily="34" charset="-122"/>
                  <a:cs typeface="+mn-cs"/>
                </a:endParaRPr>
              </a:p>
            </p:txBody>
          </p:sp>
        </p:grpSp>
      </p:grpSp>
      <p:sp>
        <p:nvSpPr>
          <p:cNvPr id="8196" name="文本框 8197"/>
          <p:cNvSpPr txBox="1"/>
          <p:nvPr/>
        </p:nvSpPr>
        <p:spPr>
          <a:xfrm>
            <a:off x="10721975" y="5889625"/>
            <a:ext cx="1500188" cy="461963"/>
          </a:xfrm>
          <a:prstGeom prst="rect">
            <a:avLst/>
          </a:prstGeom>
          <a:noFill/>
          <a:ln w="9525">
            <a:noFill/>
          </a:ln>
        </p:spPr>
        <p:txBody>
          <a:bodyPr>
            <a:spAutoFit/>
          </a:bodyPr>
          <a:p>
            <a:r>
              <a:rPr lang="zh-CN" altLang="en-US" sz="2400" dirty="0">
                <a:latin typeface="Calibri" panose="020F0502020204030204" pitchFamily="34" charset="0"/>
              </a:rPr>
              <a:t>（后续）</a:t>
            </a:r>
            <a:endParaRPr lang="zh-CN" altLang="en-US" sz="2400" dirty="0">
              <a:latin typeface="Calibri" panose="020F0502020204030204" pitchFamily="34" charset="0"/>
            </a:endParaRP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9218" name="组合 12"/>
          <p:cNvGrpSpPr/>
          <p:nvPr/>
        </p:nvGrpSpPr>
        <p:grpSpPr>
          <a:xfrm>
            <a:off x="0" y="173038"/>
            <a:ext cx="12192000" cy="711200"/>
            <a:chOff x="477" y="386825"/>
            <a:chExt cx="12191524" cy="710406"/>
          </a:xfrm>
        </p:grpSpPr>
        <p:sp>
          <p:nvSpPr>
            <p:cNvPr id="9232" name="TextBox 3"/>
            <p:cNvSpPr txBox="1"/>
            <p:nvPr/>
          </p:nvSpPr>
          <p:spPr>
            <a:xfrm>
              <a:off x="475586" y="386825"/>
              <a:ext cx="6842125" cy="522636"/>
            </a:xfrm>
            <a:prstGeom prst="rect">
              <a:avLst/>
            </a:prstGeom>
            <a:noFill/>
            <a:ln w="9525">
              <a:noFill/>
            </a:ln>
          </p:spPr>
          <p:txBody>
            <a:bodyPr>
              <a:spAutoFit/>
            </a:bodyPr>
            <a:p>
              <a:pPr>
                <a:buFont typeface="Arial" panose="020B0604020202020204" pitchFamily="34" charset="0"/>
              </a:pPr>
              <a:r>
                <a:rPr lang="zh-CN" altLang="en-US" sz="2800" dirty="0">
                  <a:solidFill>
                    <a:srgbClr val="CC0000"/>
                  </a:solidFill>
                  <a:latin typeface="微软雅黑" panose="020B0503020204020204" pitchFamily="34" charset="-122"/>
                </a:rPr>
                <a:t>二、学校相关文件政策</a:t>
              </a:r>
              <a:endParaRPr lang="zh-CN" altLang="en-US" sz="2800" dirty="0">
                <a:solidFill>
                  <a:srgbClr val="CC0000"/>
                </a:solidFill>
                <a:latin typeface="微软雅黑" panose="020B0503020204020204" pitchFamily="34" charset="-122"/>
              </a:endParaRPr>
            </a:p>
          </p:txBody>
        </p:sp>
        <p:sp>
          <p:nvSpPr>
            <p:cNvPr id="15" name="Line 2"/>
            <p:cNvSpPr>
              <a:spLocks noChangeShapeType="1"/>
            </p:cNvSpPr>
            <p:nvPr/>
          </p:nvSpPr>
          <p:spPr bwMode="auto">
            <a:xfrm>
              <a:off x="652915" y="919630"/>
              <a:ext cx="11539086" cy="0"/>
            </a:xfrm>
            <a:prstGeom prst="line">
              <a:avLst/>
            </a:prstGeom>
            <a:noFill/>
            <a:ln w="38100">
              <a:solidFill>
                <a:srgbClr val="0F5D9D"/>
              </a:solidFill>
              <a:round/>
            </a:ln>
          </p:spPr>
          <p:txBody>
            <a:bodyPr/>
            <a:lstStyle/>
            <a:p>
              <a:pPr marL="0" marR="0" lvl="0" indent="0" algn="l" defTabSz="685800" rtl="0" eaLnBrk="0" fontAlgn="auto" latinLnBrk="0" hangingPunct="0">
                <a:lnSpc>
                  <a:spcPct val="100000"/>
                </a:lnSpc>
                <a:spcBef>
                  <a:spcPts val="0"/>
                </a:spcBef>
                <a:spcAft>
                  <a:spcPts val="0"/>
                </a:spcAft>
                <a:buClrTx/>
                <a:buSzTx/>
                <a:buFontTx/>
                <a:buNone/>
                <a:defRPr/>
              </a:pPr>
              <a:endParaRPr kumimoji="0" lang="zh-CN" altLang="en-US" sz="1350" b="0" i="0" u="none" strike="noStrike" kern="1200" cap="none" spc="0" normalizeH="0" baseline="0" noProof="0">
                <a:ln>
                  <a:noFill/>
                </a:ln>
                <a:solidFill>
                  <a:schemeClr val="tx1"/>
                </a:solidFill>
                <a:effectLst/>
                <a:uLnTx/>
                <a:uFillTx/>
                <a:latin typeface="+mn-ea"/>
                <a:ea typeface="+mn-ea"/>
                <a:cs typeface="+mn-cs"/>
              </a:endParaRPr>
            </a:p>
          </p:txBody>
        </p:sp>
        <p:sp>
          <p:nvSpPr>
            <p:cNvPr id="16" name="Rectangle 2"/>
            <p:cNvSpPr>
              <a:spLocks noChangeArrowheads="1"/>
            </p:cNvSpPr>
            <p:nvPr/>
          </p:nvSpPr>
          <p:spPr bwMode="auto">
            <a:xfrm>
              <a:off x="437023" y="892672"/>
              <a:ext cx="211129" cy="204559"/>
            </a:xfrm>
            <a:prstGeom prst="rect">
              <a:avLst/>
            </a:prstGeom>
            <a:solidFill>
              <a:srgbClr val="0F5D9D"/>
            </a:solidFill>
            <a:ln>
              <a:noFill/>
            </a:ln>
            <a:effectLst/>
          </p:spPr>
          <p:txBody>
            <a:bodyPr wrap="none" anchor="ctr"/>
            <a:lstStyle/>
            <a:p>
              <a:pPr marL="0" marR="0" lvl="0" indent="0" algn="l" defTabSz="456565" rtl="0" eaLnBrk="0" fontAlgn="auto" latinLnBrk="0" hangingPunct="0">
                <a:lnSpc>
                  <a:spcPct val="100000"/>
                </a:lnSpc>
                <a:spcBef>
                  <a:spcPts val="0"/>
                </a:spcBef>
                <a:spcAft>
                  <a:spcPts val="0"/>
                </a:spcAft>
                <a:buClrTx/>
                <a:buSzTx/>
                <a:buFontTx/>
                <a:buNone/>
                <a:defRPr/>
              </a:pPr>
              <a:endParaRPr kumimoji="0" lang="zh-CN" altLang="en-US" sz="2695"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Rectangle 2"/>
            <p:cNvSpPr>
              <a:spLocks noChangeArrowheads="1"/>
            </p:cNvSpPr>
            <p:nvPr/>
          </p:nvSpPr>
          <p:spPr bwMode="auto">
            <a:xfrm>
              <a:off x="477" y="440740"/>
              <a:ext cx="454007" cy="455103"/>
            </a:xfrm>
            <a:prstGeom prst="rect">
              <a:avLst/>
            </a:prstGeom>
            <a:solidFill>
              <a:srgbClr val="4A76C3">
                <a:alpha val="50000"/>
              </a:srgbClr>
            </a:solidFill>
            <a:ln>
              <a:noFill/>
            </a:ln>
          </p:spPr>
          <p:style>
            <a:lnRef idx="2">
              <a:schemeClr val="dk1"/>
            </a:lnRef>
            <a:fillRef idx="1">
              <a:schemeClr val="lt1"/>
            </a:fillRef>
            <a:effectRef idx="0">
              <a:schemeClr val="dk1"/>
            </a:effectRef>
            <a:fontRef idx="minor">
              <a:schemeClr val="dk1"/>
            </a:fontRef>
          </p:style>
          <p:txBody>
            <a:bodyPr wrap="none" anchor="ctr"/>
            <a:lstStyle/>
            <a:p>
              <a:pPr marL="0" marR="0" lvl="0" indent="0" algn="l" defTabSz="456565" rtl="0" eaLnBrk="0" fontAlgn="auto" latinLnBrk="0" hangingPunct="0">
                <a:lnSpc>
                  <a:spcPct val="100000"/>
                </a:lnSpc>
                <a:spcBef>
                  <a:spcPts val="0"/>
                </a:spcBef>
                <a:spcAft>
                  <a:spcPts val="0"/>
                </a:spcAft>
                <a:buClrTx/>
                <a:buSzTx/>
                <a:buFontTx/>
                <a:buNone/>
                <a:defRPr/>
              </a:pPr>
              <a:endParaRPr kumimoji="0" lang="zh-CN" altLang="en-US" sz="2695" b="0" i="0" u="none" strike="noStrike" kern="1200" cap="none" spc="0" normalizeH="0" baseline="0" noProof="0">
                <a:ln>
                  <a:noFill/>
                </a:ln>
                <a:solidFill>
                  <a:prstClr val="black"/>
                </a:solidFill>
                <a:effectLst/>
                <a:uLnTx/>
                <a:uFillTx/>
                <a:latin typeface="+mn-lt"/>
                <a:ea typeface="+mn-ea"/>
                <a:cs typeface="+mn-cs"/>
              </a:endParaRPr>
            </a:p>
          </p:txBody>
        </p:sp>
        <p:sp>
          <p:nvSpPr>
            <p:cNvPr id="18" name="文本框 17"/>
            <p:cNvSpPr txBox="1"/>
            <p:nvPr/>
          </p:nvSpPr>
          <p:spPr>
            <a:xfrm>
              <a:off x="11064920" y="407439"/>
              <a:ext cx="1127081" cy="523290"/>
            </a:xfrm>
            <a:prstGeom prst="rect">
              <a:avLst/>
            </a:prstGeom>
            <a:noFill/>
          </p:spPr>
          <p:txBody>
            <a:bodyPr>
              <a:spAutoFit/>
            </a:bodyPr>
            <a:lstStyle/>
            <a:p>
              <a:pPr marR="0" defTabSz="457200" fontAlgn="auto">
                <a:spcBef>
                  <a:spcPts val="0"/>
                </a:spcBef>
                <a:spcAft>
                  <a:spcPts val="0"/>
                </a:spcAft>
                <a:buClrTx/>
                <a:buSzTx/>
                <a:buFontTx/>
                <a:defRPr/>
              </a:pPr>
              <a:r>
                <a:rPr kumimoji="0" lang="en-US" altLang="zh-CN" sz="2800" kern="1200" cap="none" spc="0" normalizeH="0" baseline="0" noProof="0" dirty="0">
                  <a:solidFill>
                    <a:srgbClr val="0F5D9D"/>
                  </a:solidFill>
                  <a:effectLst>
                    <a:outerShdw blurRad="38100" dist="38100" dir="2700000" algn="tl">
                      <a:srgbClr val="000000">
                        <a:alpha val="43137"/>
                      </a:srgbClr>
                    </a:outerShdw>
                  </a:effectLst>
                  <a:latin typeface="Arial Black" panose="020B0A04020102020204" pitchFamily="34" charset="0"/>
                  <a:ea typeface="+mn-ea"/>
                  <a:cs typeface="+mn-cs"/>
                  <a:sym typeface="+mn-ea"/>
                </a:rPr>
                <a:t>CSU</a:t>
              </a:r>
              <a:endParaRPr kumimoji="0" lang="zh-CN" altLang="en-US" sz="2800" kern="1200" cap="none" spc="0" normalizeH="0" baseline="0" noProof="0" dirty="0">
                <a:solidFill>
                  <a:srgbClr val="0F5D9D"/>
                </a:solidFill>
                <a:effectLst>
                  <a:outerShdw blurRad="38100" dist="38100" dir="2700000" algn="tl">
                    <a:srgbClr val="000000">
                      <a:alpha val="43137"/>
                    </a:srgbClr>
                  </a:outerShdw>
                </a:effectLst>
                <a:latin typeface="Arial Black" panose="020B0A04020102020204" pitchFamily="34" charset="0"/>
                <a:ea typeface="+mn-ea"/>
                <a:cs typeface="+mn-cs"/>
                <a:sym typeface="+mn-ea"/>
              </a:endParaRPr>
            </a:p>
          </p:txBody>
        </p:sp>
      </p:grpSp>
      <p:grpSp>
        <p:nvGrpSpPr>
          <p:cNvPr id="9219" name="组合 23"/>
          <p:cNvGrpSpPr/>
          <p:nvPr/>
        </p:nvGrpSpPr>
        <p:grpSpPr>
          <a:xfrm>
            <a:off x="647700" y="1484313"/>
            <a:ext cx="10888663" cy="4287837"/>
            <a:chOff x="647700" y="1484784"/>
            <a:chExt cx="10887956" cy="4287366"/>
          </a:xfrm>
        </p:grpSpPr>
        <p:grpSp>
          <p:nvGrpSpPr>
            <p:cNvPr id="9220" name="组合 90"/>
            <p:cNvGrpSpPr/>
            <p:nvPr/>
          </p:nvGrpSpPr>
          <p:grpSpPr>
            <a:xfrm>
              <a:off x="647700" y="1484785"/>
              <a:ext cx="2592388" cy="4287365"/>
              <a:chOff x="2032039" y="10468"/>
              <a:chExt cx="2295977" cy="7828229"/>
            </a:xfrm>
          </p:grpSpPr>
          <p:sp>
            <p:nvSpPr>
              <p:cNvPr id="92" name="任意多边形: 形状 91"/>
              <p:cNvSpPr/>
              <p:nvPr/>
            </p:nvSpPr>
            <p:spPr>
              <a:xfrm>
                <a:off x="2032039" y="10466"/>
                <a:ext cx="2295828" cy="1753453"/>
              </a:xfrm>
              <a:custGeom>
                <a:avLst/>
                <a:gdLst>
                  <a:gd name="connsiteX0" fmla="*/ 0 w 3798093"/>
                  <a:gd name="connsiteY0" fmla="*/ 0 h 1382400"/>
                  <a:gd name="connsiteX1" fmla="*/ 3798093 w 3798093"/>
                  <a:gd name="connsiteY1" fmla="*/ 0 h 1382400"/>
                  <a:gd name="connsiteX2" fmla="*/ 3798093 w 3798093"/>
                  <a:gd name="connsiteY2" fmla="*/ 1382400 h 1382400"/>
                  <a:gd name="connsiteX3" fmla="*/ 0 w 3798093"/>
                  <a:gd name="connsiteY3" fmla="*/ 1382400 h 1382400"/>
                  <a:gd name="connsiteX4" fmla="*/ 0 w 3798093"/>
                  <a:gd name="connsiteY4" fmla="*/ 0 h 1382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8093" h="1382400">
                    <a:moveTo>
                      <a:pt x="0" y="0"/>
                    </a:moveTo>
                    <a:lnTo>
                      <a:pt x="3798093" y="0"/>
                    </a:lnTo>
                    <a:lnTo>
                      <a:pt x="3798093" y="1382400"/>
                    </a:lnTo>
                    <a:lnTo>
                      <a:pt x="0" y="1382400"/>
                    </a:lnTo>
                    <a:lnTo>
                      <a:pt x="0"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128016" tIns="73152" rIns="128016" bIns="73152" spcCol="1270" anchor="ctr"/>
              <a:lstStyle/>
              <a:p>
                <a:pPr marL="0" marR="0" lvl="0" indent="0" algn="ctr" defTabSz="800100" rtl="0" eaLnBrk="0" fontAlgn="base" latinLnBrk="0" hangingPunct="0">
                  <a:lnSpc>
                    <a:spcPct val="100000"/>
                  </a:lnSpc>
                  <a:spcBef>
                    <a:spcPct val="0"/>
                  </a:spcBef>
                  <a:spcAft>
                    <a:spcPts val="0"/>
                  </a:spcAft>
                  <a:buClrTx/>
                  <a:buSzTx/>
                  <a:buFontTx/>
                  <a:buNone/>
                  <a:defRPr/>
                </a:pPr>
                <a:r>
                  <a:rPr kumimoji="0" lang="zh-CN" altLang="zh-CN" sz="1600" b="1" i="0" u="none" strike="noStrike" kern="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Arial" panose="020B0604020202020204" pitchFamily="34" charset="0"/>
                  </a:rPr>
                  <a:t>《中南大学研究生学位论文开题报告管理办法》</a:t>
                </a:r>
                <a:r>
                  <a:rPr kumimoji="0" lang="zh-CN" altLang="zh-CN" sz="1400" b="1" i="0" u="none" strike="noStrike" kern="1200" cap="none" spc="0" normalizeH="0" baseline="0" noProof="0" dirty="0">
                    <a:ln>
                      <a:noFill/>
                    </a:ln>
                    <a:solidFill>
                      <a:schemeClr val="lt1"/>
                    </a:solidFill>
                    <a:effectLst/>
                    <a:uLnTx/>
                    <a:uFillTx/>
                    <a:latin typeface="+mn-lt"/>
                    <a:ea typeface="+mn-ea"/>
                    <a:cs typeface="+mn-cs"/>
                  </a:rPr>
                  <a:t>（中大研究生院字</a:t>
                </a:r>
                <a:r>
                  <a:rPr kumimoji="0" lang="en-US" altLang="zh-CN" sz="1400" b="1" i="0" u="none" strike="noStrike" kern="1200" cap="none" spc="0" normalizeH="0" baseline="0" noProof="0" dirty="0">
                    <a:ln>
                      <a:noFill/>
                    </a:ln>
                    <a:solidFill>
                      <a:schemeClr val="lt1"/>
                    </a:solidFill>
                    <a:effectLst/>
                    <a:uLnTx/>
                    <a:uFillTx/>
                    <a:latin typeface="+mn-lt"/>
                    <a:ea typeface="+mn-ea"/>
                    <a:cs typeface="+mn-cs"/>
                  </a:rPr>
                  <a:t>[2017]6</a:t>
                </a:r>
                <a:r>
                  <a:rPr kumimoji="0" lang="zh-CN" altLang="zh-CN" sz="1400" b="1" i="0" u="none" strike="noStrike" kern="1200" cap="none" spc="0" normalizeH="0" baseline="0" noProof="0" dirty="0">
                    <a:ln>
                      <a:noFill/>
                    </a:ln>
                    <a:solidFill>
                      <a:schemeClr val="lt1"/>
                    </a:solidFill>
                    <a:effectLst/>
                    <a:uLnTx/>
                    <a:uFillTx/>
                    <a:latin typeface="+mn-lt"/>
                    <a:ea typeface="+mn-ea"/>
                    <a:cs typeface="+mn-cs"/>
                  </a:rPr>
                  <a:t>号）</a:t>
                </a:r>
                <a:endParaRPr kumimoji="0" lang="zh-CN" altLang="en-US" sz="1400" b="1" i="0" u="none" strike="noStrike" kern="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Arial" panose="020B0604020202020204" pitchFamily="34" charset="0"/>
                </a:endParaRPr>
              </a:p>
            </p:txBody>
          </p:sp>
          <p:sp>
            <p:nvSpPr>
              <p:cNvPr id="93" name="任意多边形: 形状 92"/>
              <p:cNvSpPr/>
              <p:nvPr/>
            </p:nvSpPr>
            <p:spPr>
              <a:xfrm>
                <a:off x="2032039" y="1763920"/>
                <a:ext cx="2295828" cy="6074777"/>
              </a:xfrm>
              <a:custGeom>
                <a:avLst/>
                <a:gdLst>
                  <a:gd name="connsiteX0" fmla="*/ 0 w 3798093"/>
                  <a:gd name="connsiteY0" fmla="*/ 0 h 4018680"/>
                  <a:gd name="connsiteX1" fmla="*/ 3798093 w 3798093"/>
                  <a:gd name="connsiteY1" fmla="*/ 0 h 4018680"/>
                  <a:gd name="connsiteX2" fmla="*/ 3798093 w 3798093"/>
                  <a:gd name="connsiteY2" fmla="*/ 4018680 h 4018680"/>
                  <a:gd name="connsiteX3" fmla="*/ 0 w 3798093"/>
                  <a:gd name="connsiteY3" fmla="*/ 4018680 h 4018680"/>
                  <a:gd name="connsiteX4" fmla="*/ 0 w 3798093"/>
                  <a:gd name="connsiteY4" fmla="*/ 0 h 40186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8093" h="4018680">
                    <a:moveTo>
                      <a:pt x="0" y="0"/>
                    </a:moveTo>
                    <a:lnTo>
                      <a:pt x="3798093" y="0"/>
                    </a:lnTo>
                    <a:lnTo>
                      <a:pt x="3798093" y="4018680"/>
                    </a:lnTo>
                    <a:lnTo>
                      <a:pt x="0" y="4018680"/>
                    </a:lnTo>
                    <a:lnTo>
                      <a:pt x="0" y="0"/>
                    </a:ln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lIns="186690" tIns="186690" rIns="248920" bIns="280035" spcCol="1270"/>
              <a:lstStyle/>
              <a:p>
                <a:pPr marL="0" marR="0" lvl="1" indent="0" algn="just" defTabSz="1555750" rtl="0" eaLnBrk="1" fontAlgn="ctr" latinLnBrk="0" hangingPunct="0">
                  <a:lnSpc>
                    <a:spcPct val="125000"/>
                  </a:lnSpc>
                  <a:spcBef>
                    <a:spcPct val="0"/>
                  </a:spcBef>
                  <a:spcAft>
                    <a:spcPts val="0"/>
                  </a:spcAft>
                  <a:buClrTx/>
                  <a:buSzTx/>
                  <a:buFontTx/>
                  <a:buNone/>
                  <a:defRPr/>
                </a:pPr>
                <a:r>
                  <a:rPr kumimoji="0" lang="en-US" altLang="zh-CN" sz="1400" b="1" i="0" u="none" strike="noStrike" kern="1200" cap="none" spc="0" normalizeH="0" baseline="0" noProof="0" dirty="0">
                    <a:ln>
                      <a:noFill/>
                    </a:ln>
                    <a:solidFill>
                      <a:schemeClr val="dk1">
                        <a:hueOff val="0"/>
                        <a:satOff val="0"/>
                        <a:lumOff val="0"/>
                        <a:alphaOff val="0"/>
                      </a:schemeClr>
                    </a:solidFill>
                    <a:effectLst/>
                    <a:uLnTx/>
                    <a:uFillTx/>
                    <a:latin typeface="微软雅黑" panose="020B0503020204020204" pitchFamily="34" charset="-122"/>
                    <a:ea typeface="微软雅黑" panose="020B0503020204020204" pitchFamily="34" charset="-122"/>
                    <a:cs typeface="+mn-cs"/>
                  </a:rPr>
                  <a:t>2018</a:t>
                </a:r>
                <a:r>
                  <a:rPr kumimoji="0" lang="zh-CN" altLang="zh-CN" sz="1400" b="1" i="0" u="none" strike="noStrike" kern="1200" cap="none" spc="0" normalizeH="0" baseline="0" noProof="0" dirty="0">
                    <a:ln>
                      <a:noFill/>
                    </a:ln>
                    <a:solidFill>
                      <a:schemeClr val="dk1">
                        <a:hueOff val="0"/>
                        <a:satOff val="0"/>
                        <a:lumOff val="0"/>
                        <a:alphaOff val="0"/>
                      </a:schemeClr>
                    </a:solidFill>
                    <a:effectLst/>
                    <a:uLnTx/>
                    <a:uFillTx/>
                    <a:latin typeface="微软雅黑" panose="020B0503020204020204" pitchFamily="34" charset="-122"/>
                    <a:ea typeface="微软雅黑" panose="020B0503020204020204" pitchFamily="34" charset="-122"/>
                    <a:cs typeface="+mn-cs"/>
                  </a:rPr>
                  <a:t>级及以前</a:t>
                </a:r>
                <a:r>
                  <a:rPr kumimoji="0" lang="zh-CN" altLang="en-US" sz="1400" b="1" i="0" u="none" strike="noStrike" kern="1200" cap="none" spc="0" normalizeH="0" baseline="0" noProof="0" dirty="0">
                    <a:ln>
                      <a:noFill/>
                    </a:ln>
                    <a:solidFill>
                      <a:schemeClr val="dk1">
                        <a:hueOff val="0"/>
                        <a:satOff val="0"/>
                        <a:lumOff val="0"/>
                        <a:alphaOff val="0"/>
                      </a:schemeClr>
                    </a:solidFill>
                    <a:effectLst/>
                    <a:uLnTx/>
                    <a:uFillTx/>
                    <a:latin typeface="微软雅黑" panose="020B0503020204020204" pitchFamily="34" charset="-122"/>
                    <a:ea typeface="微软雅黑" panose="020B0503020204020204" pitchFamily="34" charset="-122"/>
                    <a:cs typeface="+mn-cs"/>
                  </a:rPr>
                  <a:t>的</a:t>
                </a:r>
                <a:r>
                  <a:rPr kumimoji="0" lang="zh-CN" altLang="zh-CN" sz="1400" b="1" i="0" u="none" strike="noStrike" kern="1200" cap="none" spc="0" normalizeH="0" baseline="0" noProof="0" dirty="0">
                    <a:ln>
                      <a:noFill/>
                    </a:ln>
                    <a:solidFill>
                      <a:schemeClr val="dk1">
                        <a:hueOff val="0"/>
                        <a:satOff val="0"/>
                        <a:lumOff val="0"/>
                        <a:alphaOff val="0"/>
                      </a:schemeClr>
                    </a:solidFill>
                    <a:effectLst/>
                    <a:uLnTx/>
                    <a:uFillTx/>
                    <a:latin typeface="微软雅黑" panose="020B0503020204020204" pitchFamily="34" charset="-122"/>
                    <a:ea typeface="微软雅黑" panose="020B0503020204020204" pitchFamily="34" charset="-122"/>
                    <a:cs typeface="+mn-cs"/>
                  </a:rPr>
                  <a:t>研究生</a:t>
                </a:r>
                <a:r>
                  <a:rPr kumimoji="0" lang="zh-CN" altLang="en-US" sz="1400" b="1" i="0" u="none" strike="noStrike" kern="1200" cap="none" spc="0" normalizeH="0" baseline="0" noProof="0" dirty="0">
                    <a:ln>
                      <a:noFill/>
                    </a:ln>
                    <a:solidFill>
                      <a:schemeClr val="dk1">
                        <a:hueOff val="0"/>
                        <a:satOff val="0"/>
                        <a:lumOff val="0"/>
                        <a:alphaOff val="0"/>
                      </a:schemeClr>
                    </a:solidFill>
                    <a:effectLst/>
                    <a:uLnTx/>
                    <a:uFillTx/>
                    <a:latin typeface="微软雅黑" panose="020B0503020204020204" pitchFamily="34" charset="-122"/>
                    <a:ea typeface="微软雅黑" panose="020B0503020204020204" pitchFamily="34" charset="-122"/>
                    <a:cs typeface="+mn-cs"/>
                  </a:rPr>
                  <a:t>：</a:t>
                </a:r>
                <a:r>
                  <a:rPr kumimoji="0" lang="zh-CN" altLang="zh-CN" sz="1400" b="1" i="0" u="none" strike="noStrike" kern="1200" cap="none" spc="0" normalizeH="0" baseline="0" noProof="0" dirty="0">
                    <a:ln>
                      <a:noFill/>
                    </a:ln>
                    <a:solidFill>
                      <a:schemeClr val="dk1">
                        <a:hueOff val="0"/>
                        <a:satOff val="0"/>
                        <a:lumOff val="0"/>
                        <a:alphaOff val="0"/>
                      </a:schemeClr>
                    </a:solidFill>
                    <a:effectLst/>
                    <a:uLnTx/>
                    <a:uFillTx/>
                    <a:latin typeface="微软雅黑" panose="020B0503020204020204" pitchFamily="34" charset="-122"/>
                    <a:ea typeface="微软雅黑" panose="020B0503020204020204" pitchFamily="34" charset="-122"/>
                    <a:cs typeface="+mn-cs"/>
                  </a:rPr>
                  <a:t>硕士生、博士生的开题应于入学后第三学期结束前或第四学期开学中期完成；直博生的开题应于第五学期结束前或第六学期开学中期完成。</a:t>
                </a:r>
                <a:endParaRPr kumimoji="0" lang="zh-CN" altLang="zh-CN" sz="1400" b="1" i="0" u="none" strike="noStrike" kern="1200" cap="none" spc="0" normalizeH="0" baseline="0" noProof="0" dirty="0">
                  <a:ln>
                    <a:noFill/>
                  </a:ln>
                  <a:solidFill>
                    <a:schemeClr val="dk1">
                      <a:hueOff val="0"/>
                      <a:satOff val="0"/>
                      <a:lumOff val="0"/>
                      <a:alphaOff val="0"/>
                    </a:schemeClr>
                  </a:solidFill>
                  <a:effectLst/>
                  <a:uLnTx/>
                  <a:uFillTx/>
                  <a:latin typeface="微软雅黑" panose="020B0503020204020204" pitchFamily="34" charset="-122"/>
                  <a:ea typeface="微软雅黑" panose="020B0503020204020204" pitchFamily="34" charset="-122"/>
                  <a:cs typeface="+mn-cs"/>
                </a:endParaRPr>
              </a:p>
              <a:p>
                <a:pPr marL="0" marR="0" lvl="1" indent="0" algn="just" defTabSz="1555750" rtl="0" eaLnBrk="1" fontAlgn="ctr" latinLnBrk="0" hangingPunct="0">
                  <a:lnSpc>
                    <a:spcPct val="90000"/>
                  </a:lnSpc>
                  <a:spcBef>
                    <a:spcPct val="0"/>
                  </a:spcBef>
                  <a:spcAft>
                    <a:spcPts val="0"/>
                  </a:spcAft>
                  <a:buClrTx/>
                  <a:buSzTx/>
                  <a:buFontTx/>
                  <a:buNone/>
                  <a:defRPr/>
                </a:pPr>
                <a:endParaRPr kumimoji="0" lang="zh-CN" altLang="en-US" sz="1800" b="1" i="0" u="none" strike="noStrike" kern="1200" cap="none" spc="0" normalizeH="0" baseline="0" noProof="0" dirty="0">
                  <a:ln>
                    <a:noFill/>
                  </a:ln>
                  <a:solidFill>
                    <a:schemeClr val="dk1">
                      <a:hueOff val="0"/>
                      <a:satOff val="0"/>
                      <a:lumOff val="0"/>
                      <a:alphaOff val="0"/>
                    </a:schemeClr>
                  </a:solidFill>
                  <a:effectLst/>
                  <a:uLnTx/>
                  <a:uFillTx/>
                  <a:latin typeface="+mn-lt"/>
                  <a:ea typeface="+mn-ea"/>
                  <a:cs typeface="+mn-cs"/>
                </a:endParaRPr>
              </a:p>
            </p:txBody>
          </p:sp>
        </p:grpSp>
        <p:grpSp>
          <p:nvGrpSpPr>
            <p:cNvPr id="9221" name="组合 93"/>
            <p:cNvGrpSpPr/>
            <p:nvPr/>
          </p:nvGrpSpPr>
          <p:grpSpPr>
            <a:xfrm>
              <a:off x="3416301" y="1484784"/>
              <a:ext cx="2592388" cy="4287366"/>
              <a:chOff x="2032431" y="17743"/>
              <a:chExt cx="2050216" cy="7621780"/>
            </a:xfrm>
          </p:grpSpPr>
          <p:sp>
            <p:nvSpPr>
              <p:cNvPr id="95" name="任意多边形: 形状 94"/>
              <p:cNvSpPr/>
              <p:nvPr/>
            </p:nvSpPr>
            <p:spPr>
              <a:xfrm>
                <a:off x="2032288" y="17743"/>
                <a:ext cx="2050083" cy="1746716"/>
              </a:xfrm>
              <a:custGeom>
                <a:avLst/>
                <a:gdLst>
                  <a:gd name="connsiteX0" fmla="*/ 0 w 3798093"/>
                  <a:gd name="connsiteY0" fmla="*/ 0 h 1382400"/>
                  <a:gd name="connsiteX1" fmla="*/ 3798093 w 3798093"/>
                  <a:gd name="connsiteY1" fmla="*/ 0 h 1382400"/>
                  <a:gd name="connsiteX2" fmla="*/ 3798093 w 3798093"/>
                  <a:gd name="connsiteY2" fmla="*/ 1382400 h 1382400"/>
                  <a:gd name="connsiteX3" fmla="*/ 0 w 3798093"/>
                  <a:gd name="connsiteY3" fmla="*/ 1382400 h 1382400"/>
                  <a:gd name="connsiteX4" fmla="*/ 0 w 3798093"/>
                  <a:gd name="connsiteY4" fmla="*/ 0 h 1382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8093" h="1382400">
                    <a:moveTo>
                      <a:pt x="0" y="0"/>
                    </a:moveTo>
                    <a:lnTo>
                      <a:pt x="3798093" y="0"/>
                    </a:lnTo>
                    <a:lnTo>
                      <a:pt x="3798093" y="1382400"/>
                    </a:lnTo>
                    <a:lnTo>
                      <a:pt x="0" y="1382400"/>
                    </a:lnTo>
                    <a:lnTo>
                      <a:pt x="0"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128016" tIns="73152" rIns="128016" bIns="73152" spcCol="1270" anchor="ctr"/>
              <a:lstStyle/>
              <a:p>
                <a:pPr marL="0" marR="0" lvl="0" indent="0" algn="ctr" defTabSz="800100" rtl="0" eaLnBrk="0" fontAlgn="base" latinLnBrk="0" hangingPunct="0">
                  <a:lnSpc>
                    <a:spcPct val="100000"/>
                  </a:lnSpc>
                  <a:spcBef>
                    <a:spcPct val="0"/>
                  </a:spcBef>
                  <a:spcAft>
                    <a:spcPts val="0"/>
                  </a:spcAft>
                  <a:buClrTx/>
                  <a:buSzTx/>
                  <a:buFontTx/>
                  <a:buNone/>
                  <a:defRPr/>
                </a:pPr>
                <a:r>
                  <a:rPr kumimoji="0" lang="zh-CN" altLang="zh-CN" sz="1600" b="1" i="0" u="none" strike="noStrike" kern="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Arial" panose="020B0604020202020204" pitchFamily="34" charset="0"/>
                  </a:rPr>
                  <a:t>《中南大学研究生培养环节工作管理办法》</a:t>
                </a:r>
                <a:r>
                  <a:rPr kumimoji="0" lang="zh-CN" altLang="zh-CN" sz="1400" b="1" i="0" u="none" strike="noStrike" kern="1200" cap="none" spc="0" normalizeH="0" baseline="0" noProof="0" dirty="0">
                    <a:ln>
                      <a:noFill/>
                    </a:ln>
                    <a:solidFill>
                      <a:schemeClr val="lt1"/>
                    </a:solidFill>
                    <a:effectLst/>
                    <a:uLnTx/>
                    <a:uFillTx/>
                    <a:latin typeface="+mn-lt"/>
                    <a:ea typeface="+mn-ea"/>
                    <a:cs typeface="+mn-cs"/>
                  </a:rPr>
                  <a:t>（中大研字</a:t>
                </a:r>
                <a:r>
                  <a:rPr kumimoji="0" lang="en-US" altLang="zh-CN" sz="1400" b="1" i="0" u="none" strike="noStrike" kern="1200" cap="none" spc="0" normalizeH="0" baseline="0" noProof="0" dirty="0">
                    <a:ln>
                      <a:noFill/>
                    </a:ln>
                    <a:solidFill>
                      <a:schemeClr val="lt1"/>
                    </a:solidFill>
                    <a:effectLst/>
                    <a:uLnTx/>
                    <a:uFillTx/>
                    <a:latin typeface="+mn-lt"/>
                    <a:ea typeface="+mn-ea"/>
                    <a:cs typeface="+mn-cs"/>
                  </a:rPr>
                  <a:t>[2019]57</a:t>
                </a:r>
                <a:r>
                  <a:rPr kumimoji="0" lang="zh-CN" altLang="zh-CN" sz="1400" b="1" i="0" u="none" strike="noStrike" kern="1200" cap="none" spc="0" normalizeH="0" baseline="0" noProof="0" dirty="0">
                    <a:ln>
                      <a:noFill/>
                    </a:ln>
                    <a:solidFill>
                      <a:schemeClr val="lt1"/>
                    </a:solidFill>
                    <a:effectLst/>
                    <a:uLnTx/>
                    <a:uFillTx/>
                    <a:latin typeface="+mn-lt"/>
                    <a:ea typeface="+mn-ea"/>
                    <a:cs typeface="+mn-cs"/>
                  </a:rPr>
                  <a:t>号）</a:t>
                </a:r>
                <a:endParaRPr kumimoji="0" lang="zh-CN" altLang="en-US" sz="1400" b="1" i="0" u="none" strike="noStrike" kern="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Arial" panose="020B0604020202020204" pitchFamily="34" charset="0"/>
                </a:endParaRPr>
              </a:p>
            </p:txBody>
          </p:sp>
          <p:sp>
            <p:nvSpPr>
              <p:cNvPr id="96" name="任意多边形: 形状 95"/>
              <p:cNvSpPr/>
              <p:nvPr/>
            </p:nvSpPr>
            <p:spPr>
              <a:xfrm>
                <a:off x="2032288" y="1764459"/>
                <a:ext cx="2050083" cy="5875064"/>
              </a:xfrm>
              <a:custGeom>
                <a:avLst/>
                <a:gdLst>
                  <a:gd name="connsiteX0" fmla="*/ 0 w 3798093"/>
                  <a:gd name="connsiteY0" fmla="*/ 0 h 4018680"/>
                  <a:gd name="connsiteX1" fmla="*/ 3798093 w 3798093"/>
                  <a:gd name="connsiteY1" fmla="*/ 0 h 4018680"/>
                  <a:gd name="connsiteX2" fmla="*/ 3798093 w 3798093"/>
                  <a:gd name="connsiteY2" fmla="*/ 4018680 h 4018680"/>
                  <a:gd name="connsiteX3" fmla="*/ 0 w 3798093"/>
                  <a:gd name="connsiteY3" fmla="*/ 4018680 h 4018680"/>
                  <a:gd name="connsiteX4" fmla="*/ 0 w 3798093"/>
                  <a:gd name="connsiteY4" fmla="*/ 0 h 40186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8093" h="4018680">
                    <a:moveTo>
                      <a:pt x="0" y="0"/>
                    </a:moveTo>
                    <a:lnTo>
                      <a:pt x="3798093" y="0"/>
                    </a:lnTo>
                    <a:lnTo>
                      <a:pt x="3798093" y="4018680"/>
                    </a:lnTo>
                    <a:lnTo>
                      <a:pt x="0" y="4018680"/>
                    </a:lnTo>
                    <a:lnTo>
                      <a:pt x="0" y="0"/>
                    </a:ln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lIns="186690" tIns="186690" rIns="248920" bIns="280035" spcCol="1270"/>
              <a:lstStyle/>
              <a:p>
                <a:pPr marL="0" marR="0" lvl="1" indent="0" algn="just" defTabSz="1555750" rtl="0" eaLnBrk="1" fontAlgn="ctr" latinLnBrk="0" hangingPunct="0">
                  <a:lnSpc>
                    <a:spcPct val="125000"/>
                  </a:lnSpc>
                  <a:spcBef>
                    <a:spcPct val="0"/>
                  </a:spcBef>
                  <a:spcAft>
                    <a:spcPts val="0"/>
                  </a:spcAft>
                  <a:buClrTx/>
                  <a:buSzTx/>
                  <a:buFontTx/>
                  <a:buNone/>
                  <a:defRPr/>
                </a:pPr>
                <a:r>
                  <a:rPr kumimoji="0" lang="en-US" altLang="zh-CN" sz="1400" b="1" i="0" u="none" strike="noStrike" kern="1200" cap="none" spc="0" normalizeH="0" baseline="0" noProof="0" dirty="0">
                    <a:ln>
                      <a:noFill/>
                    </a:ln>
                    <a:solidFill>
                      <a:schemeClr val="dk1">
                        <a:hueOff val="0"/>
                        <a:satOff val="0"/>
                        <a:lumOff val="0"/>
                        <a:alphaOff val="0"/>
                      </a:schemeClr>
                    </a:solidFill>
                    <a:effectLst/>
                    <a:uLnTx/>
                    <a:uFillTx/>
                    <a:latin typeface="微软雅黑" panose="020B0503020204020204" pitchFamily="34" charset="-122"/>
                    <a:ea typeface="微软雅黑" panose="020B0503020204020204" pitchFamily="34" charset="-122"/>
                    <a:cs typeface="+mn-cs"/>
                  </a:rPr>
                  <a:t>2019</a:t>
                </a:r>
                <a:r>
                  <a:rPr kumimoji="0" lang="zh-CN" altLang="zh-CN" sz="1400" b="1" i="0" u="none" strike="noStrike" kern="1200" cap="none" spc="0" normalizeH="0" baseline="0" noProof="0" dirty="0">
                    <a:ln>
                      <a:noFill/>
                    </a:ln>
                    <a:solidFill>
                      <a:schemeClr val="dk1">
                        <a:hueOff val="0"/>
                        <a:satOff val="0"/>
                        <a:lumOff val="0"/>
                        <a:alphaOff val="0"/>
                      </a:schemeClr>
                    </a:solidFill>
                    <a:effectLst/>
                    <a:uLnTx/>
                    <a:uFillTx/>
                    <a:latin typeface="微软雅黑" panose="020B0503020204020204" pitchFamily="34" charset="-122"/>
                    <a:ea typeface="微软雅黑" panose="020B0503020204020204" pitchFamily="34" charset="-122"/>
                    <a:cs typeface="+mn-cs"/>
                  </a:rPr>
                  <a:t>级及以后</a:t>
                </a:r>
                <a:r>
                  <a:rPr kumimoji="0" lang="zh-CN" altLang="en-US" sz="1400" b="1" i="0" u="none" strike="noStrike" kern="1200" cap="none" spc="0" normalizeH="0" baseline="0" noProof="0" dirty="0">
                    <a:ln>
                      <a:noFill/>
                    </a:ln>
                    <a:solidFill>
                      <a:schemeClr val="dk1">
                        <a:hueOff val="0"/>
                        <a:satOff val="0"/>
                        <a:lumOff val="0"/>
                        <a:alphaOff val="0"/>
                      </a:schemeClr>
                    </a:solidFill>
                    <a:effectLst/>
                    <a:uLnTx/>
                    <a:uFillTx/>
                    <a:latin typeface="微软雅黑" panose="020B0503020204020204" pitchFamily="34" charset="-122"/>
                    <a:ea typeface="微软雅黑" panose="020B0503020204020204" pitchFamily="34" charset="-122"/>
                    <a:cs typeface="+mn-cs"/>
                  </a:rPr>
                  <a:t>的</a:t>
                </a:r>
                <a:r>
                  <a:rPr kumimoji="0" lang="zh-CN" altLang="zh-CN" sz="1400" b="1" i="0" u="none" strike="noStrike" kern="1200" cap="none" spc="0" normalizeH="0" baseline="0" noProof="0" dirty="0">
                    <a:ln>
                      <a:noFill/>
                    </a:ln>
                    <a:solidFill>
                      <a:schemeClr val="dk1">
                        <a:hueOff val="0"/>
                        <a:satOff val="0"/>
                        <a:lumOff val="0"/>
                        <a:alphaOff val="0"/>
                      </a:schemeClr>
                    </a:solidFill>
                    <a:effectLst/>
                    <a:uLnTx/>
                    <a:uFillTx/>
                    <a:latin typeface="微软雅黑" panose="020B0503020204020204" pitchFamily="34" charset="-122"/>
                    <a:ea typeface="微软雅黑" panose="020B0503020204020204" pitchFamily="34" charset="-122"/>
                    <a:cs typeface="+mn-cs"/>
                  </a:rPr>
                  <a:t>研究生</a:t>
                </a:r>
                <a:r>
                  <a:rPr kumimoji="0" lang="zh-CN" altLang="en-US" sz="1400" b="1" i="0" u="none" strike="noStrike" kern="1200" cap="none" spc="0" normalizeH="0" baseline="0" noProof="0" dirty="0">
                    <a:ln>
                      <a:noFill/>
                    </a:ln>
                    <a:solidFill>
                      <a:schemeClr val="dk1">
                        <a:hueOff val="0"/>
                        <a:satOff val="0"/>
                        <a:lumOff val="0"/>
                        <a:alphaOff val="0"/>
                      </a:schemeClr>
                    </a:solidFill>
                    <a:effectLst/>
                    <a:uLnTx/>
                    <a:uFillTx/>
                    <a:latin typeface="微软雅黑" panose="020B0503020204020204" pitchFamily="34" charset="-122"/>
                    <a:ea typeface="微软雅黑" panose="020B0503020204020204" pitchFamily="34" charset="-122"/>
                    <a:cs typeface="+mn-cs"/>
                  </a:rPr>
                  <a:t>：</a:t>
                </a:r>
                <a:r>
                  <a:rPr kumimoji="0" lang="en-US" altLang="zh-CN" sz="1400" b="1" i="0" u="none" strike="noStrike" kern="1200" cap="none" spc="0" normalizeH="0" baseline="0" noProof="0" dirty="0">
                    <a:ln>
                      <a:noFill/>
                    </a:ln>
                    <a:solidFill>
                      <a:schemeClr val="dk1">
                        <a:hueOff val="0"/>
                        <a:satOff val="0"/>
                        <a:lumOff val="0"/>
                        <a:alphaOff val="0"/>
                      </a:schemeClr>
                    </a:solidFill>
                    <a:effectLst/>
                    <a:uLnTx/>
                    <a:uFillTx/>
                    <a:latin typeface="微软雅黑" panose="020B0503020204020204" pitchFamily="34" charset="-122"/>
                    <a:ea typeface="微软雅黑" panose="020B0503020204020204" pitchFamily="34" charset="-122"/>
                    <a:cs typeface="+mn-cs"/>
                  </a:rPr>
                  <a:t>4</a:t>
                </a:r>
                <a:r>
                  <a:rPr kumimoji="0" lang="zh-CN" altLang="zh-CN" sz="1400" b="1" i="0" u="none" strike="noStrike" kern="1200" cap="none" spc="0" normalizeH="0" baseline="0" noProof="0" dirty="0">
                    <a:ln>
                      <a:noFill/>
                    </a:ln>
                    <a:solidFill>
                      <a:schemeClr val="dk1">
                        <a:hueOff val="0"/>
                        <a:satOff val="0"/>
                        <a:lumOff val="0"/>
                        <a:alphaOff val="0"/>
                      </a:schemeClr>
                    </a:solidFill>
                    <a:effectLst/>
                    <a:uLnTx/>
                    <a:uFillTx/>
                    <a:latin typeface="微软雅黑" panose="020B0503020204020204" pitchFamily="34" charset="-122"/>
                    <a:ea typeface="微软雅黑" panose="020B0503020204020204" pitchFamily="34" charset="-122"/>
                    <a:cs typeface="+mn-cs"/>
                  </a:rPr>
                  <a:t>年内未通过资格考试的普通博士生作退学处理，第八学期前未通过资格考试的硕博连读生和直博生可转入硕士层次继续学习或作退学处理。硕士生</a:t>
                </a:r>
                <a:r>
                  <a:rPr kumimoji="0" lang="en-US" altLang="zh-CN" sz="1400" b="1" i="0" u="none" strike="noStrike" kern="1200" cap="none" spc="0" normalizeH="0" baseline="0" noProof="0" dirty="0">
                    <a:ln>
                      <a:noFill/>
                    </a:ln>
                    <a:solidFill>
                      <a:schemeClr val="dk1">
                        <a:hueOff val="0"/>
                        <a:satOff val="0"/>
                        <a:lumOff val="0"/>
                        <a:alphaOff val="0"/>
                      </a:schemeClr>
                    </a:solidFill>
                    <a:effectLst/>
                    <a:uLnTx/>
                    <a:uFillTx/>
                    <a:latin typeface="微软雅黑" panose="020B0503020204020204" pitchFamily="34" charset="-122"/>
                    <a:ea typeface="微软雅黑" panose="020B0503020204020204" pitchFamily="34" charset="-122"/>
                    <a:cs typeface="+mn-cs"/>
                  </a:rPr>
                  <a:t>4</a:t>
                </a:r>
                <a:r>
                  <a:rPr kumimoji="0" lang="zh-CN" altLang="zh-CN" sz="1400" b="1" i="0" u="none" strike="noStrike" kern="1200" cap="none" spc="0" normalizeH="0" baseline="0" noProof="0" dirty="0">
                    <a:ln>
                      <a:noFill/>
                    </a:ln>
                    <a:solidFill>
                      <a:schemeClr val="dk1">
                        <a:hueOff val="0"/>
                        <a:satOff val="0"/>
                        <a:lumOff val="0"/>
                        <a:alphaOff val="0"/>
                      </a:schemeClr>
                    </a:solidFill>
                    <a:effectLst/>
                    <a:uLnTx/>
                    <a:uFillTx/>
                    <a:latin typeface="微软雅黑" panose="020B0503020204020204" pitchFamily="34" charset="-122"/>
                    <a:ea typeface="微软雅黑" panose="020B0503020204020204" pitchFamily="34" charset="-122"/>
                    <a:cs typeface="+mn-cs"/>
                  </a:rPr>
                  <a:t>年内，博士生</a:t>
                </a:r>
                <a:r>
                  <a:rPr kumimoji="0" lang="en-US" altLang="zh-CN" sz="1400" b="1" i="0" u="none" strike="noStrike" kern="1200" cap="none" spc="0" normalizeH="0" baseline="0" noProof="0" dirty="0">
                    <a:ln>
                      <a:noFill/>
                    </a:ln>
                    <a:solidFill>
                      <a:schemeClr val="dk1">
                        <a:hueOff val="0"/>
                        <a:satOff val="0"/>
                        <a:lumOff val="0"/>
                        <a:alphaOff val="0"/>
                      </a:schemeClr>
                    </a:solidFill>
                    <a:effectLst/>
                    <a:uLnTx/>
                    <a:uFillTx/>
                    <a:latin typeface="微软雅黑" panose="020B0503020204020204" pitchFamily="34" charset="-122"/>
                    <a:ea typeface="微软雅黑" panose="020B0503020204020204" pitchFamily="34" charset="-122"/>
                    <a:cs typeface="+mn-cs"/>
                  </a:rPr>
                  <a:t>5</a:t>
                </a:r>
                <a:r>
                  <a:rPr kumimoji="0" lang="zh-CN" altLang="zh-CN" sz="1400" b="1" i="0" u="none" strike="noStrike" kern="1200" cap="none" spc="0" normalizeH="0" baseline="0" noProof="0" dirty="0">
                    <a:ln>
                      <a:noFill/>
                    </a:ln>
                    <a:solidFill>
                      <a:schemeClr val="dk1">
                        <a:hueOff val="0"/>
                        <a:satOff val="0"/>
                        <a:lumOff val="0"/>
                        <a:alphaOff val="0"/>
                      </a:schemeClr>
                    </a:solidFill>
                    <a:effectLst/>
                    <a:uLnTx/>
                    <a:uFillTx/>
                    <a:latin typeface="微软雅黑" panose="020B0503020204020204" pitchFamily="34" charset="-122"/>
                    <a:ea typeface="微软雅黑" panose="020B0503020204020204" pitchFamily="34" charset="-122"/>
                    <a:cs typeface="+mn-cs"/>
                  </a:rPr>
                  <a:t>年内未通过学位论文开题的，按退学处理。博士生入学</a:t>
                </a:r>
                <a:r>
                  <a:rPr kumimoji="0" lang="en-US" altLang="zh-CN" sz="1400" b="1" i="0" u="none" strike="noStrike" kern="1200" cap="none" spc="0" normalizeH="0" baseline="0" noProof="0" dirty="0">
                    <a:ln>
                      <a:noFill/>
                    </a:ln>
                    <a:solidFill>
                      <a:schemeClr val="dk1">
                        <a:hueOff val="0"/>
                        <a:satOff val="0"/>
                        <a:lumOff val="0"/>
                        <a:alphaOff val="0"/>
                      </a:schemeClr>
                    </a:solidFill>
                    <a:effectLst/>
                    <a:uLnTx/>
                    <a:uFillTx/>
                    <a:latin typeface="微软雅黑" panose="020B0503020204020204" pitchFamily="34" charset="-122"/>
                    <a:ea typeface="微软雅黑" panose="020B0503020204020204" pitchFamily="34" charset="-122"/>
                    <a:cs typeface="+mn-cs"/>
                  </a:rPr>
                  <a:t>6</a:t>
                </a:r>
                <a:r>
                  <a:rPr kumimoji="0" lang="zh-CN" altLang="zh-CN" sz="1400" b="1" i="0" u="none" strike="noStrike" kern="1200" cap="none" spc="0" normalizeH="0" baseline="0" noProof="0" dirty="0">
                    <a:ln>
                      <a:noFill/>
                    </a:ln>
                    <a:solidFill>
                      <a:schemeClr val="dk1">
                        <a:hueOff val="0"/>
                        <a:satOff val="0"/>
                        <a:lumOff val="0"/>
                        <a:alphaOff val="0"/>
                      </a:schemeClr>
                    </a:solidFill>
                    <a:effectLst/>
                    <a:uLnTx/>
                    <a:uFillTx/>
                    <a:latin typeface="微软雅黑" panose="020B0503020204020204" pitchFamily="34" charset="-122"/>
                    <a:ea typeface="微软雅黑" panose="020B0503020204020204" pitchFamily="34" charset="-122"/>
                    <a:cs typeface="+mn-cs"/>
                  </a:rPr>
                  <a:t>年内未通过中期考核者作退学处理。</a:t>
                </a:r>
                <a:endParaRPr kumimoji="0" lang="zh-CN" altLang="zh-CN" sz="1400" b="1" i="0" u="none" strike="noStrike" kern="1200" cap="none" spc="0" normalizeH="0" baseline="0" noProof="0" dirty="0">
                  <a:ln>
                    <a:noFill/>
                  </a:ln>
                  <a:solidFill>
                    <a:schemeClr val="dk1">
                      <a:hueOff val="0"/>
                      <a:satOff val="0"/>
                      <a:lumOff val="0"/>
                      <a:alphaOff val="0"/>
                    </a:schemeClr>
                  </a:solidFill>
                  <a:effectLst/>
                  <a:uLnTx/>
                  <a:uFillTx/>
                  <a:latin typeface="微软雅黑" panose="020B0503020204020204" pitchFamily="34" charset="-122"/>
                  <a:ea typeface="微软雅黑" panose="020B0503020204020204" pitchFamily="34" charset="-122"/>
                  <a:cs typeface="+mn-cs"/>
                </a:endParaRPr>
              </a:p>
            </p:txBody>
          </p:sp>
        </p:grpSp>
        <p:grpSp>
          <p:nvGrpSpPr>
            <p:cNvPr id="9222" name="组合 96"/>
            <p:cNvGrpSpPr/>
            <p:nvPr/>
          </p:nvGrpSpPr>
          <p:grpSpPr>
            <a:xfrm>
              <a:off x="6183313" y="1484784"/>
              <a:ext cx="2592387" cy="4287366"/>
              <a:chOff x="2031437" y="17743"/>
              <a:chExt cx="2623068" cy="7621780"/>
            </a:xfrm>
          </p:grpSpPr>
          <p:sp>
            <p:nvSpPr>
              <p:cNvPr id="98" name="任意多边形: 形状 97"/>
              <p:cNvSpPr/>
              <p:nvPr/>
            </p:nvSpPr>
            <p:spPr>
              <a:xfrm>
                <a:off x="2031074" y="17743"/>
                <a:ext cx="2622898" cy="1746716"/>
              </a:xfrm>
              <a:custGeom>
                <a:avLst/>
                <a:gdLst>
                  <a:gd name="connsiteX0" fmla="*/ 0 w 3798093"/>
                  <a:gd name="connsiteY0" fmla="*/ 0 h 1382400"/>
                  <a:gd name="connsiteX1" fmla="*/ 3798093 w 3798093"/>
                  <a:gd name="connsiteY1" fmla="*/ 0 h 1382400"/>
                  <a:gd name="connsiteX2" fmla="*/ 3798093 w 3798093"/>
                  <a:gd name="connsiteY2" fmla="*/ 1382400 h 1382400"/>
                  <a:gd name="connsiteX3" fmla="*/ 0 w 3798093"/>
                  <a:gd name="connsiteY3" fmla="*/ 1382400 h 1382400"/>
                  <a:gd name="connsiteX4" fmla="*/ 0 w 3798093"/>
                  <a:gd name="connsiteY4" fmla="*/ 0 h 1382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8093" h="1382400">
                    <a:moveTo>
                      <a:pt x="0" y="0"/>
                    </a:moveTo>
                    <a:lnTo>
                      <a:pt x="3798093" y="0"/>
                    </a:lnTo>
                    <a:lnTo>
                      <a:pt x="3798093" y="1382400"/>
                    </a:lnTo>
                    <a:lnTo>
                      <a:pt x="0" y="1382400"/>
                    </a:lnTo>
                    <a:lnTo>
                      <a:pt x="0"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128016" tIns="73152" rIns="128016" bIns="73152" spcCol="1270" anchor="ctr"/>
              <a:lstStyle/>
              <a:p>
                <a:pPr marL="0" marR="0" lvl="0" indent="0" algn="ctr" defTabSz="800100" rtl="0" eaLnBrk="0" fontAlgn="base" latinLnBrk="0" hangingPunct="0">
                  <a:lnSpc>
                    <a:spcPct val="100000"/>
                  </a:lnSpc>
                  <a:spcBef>
                    <a:spcPct val="0"/>
                  </a:spcBef>
                  <a:spcAft>
                    <a:spcPts val="0"/>
                  </a:spcAft>
                  <a:buClrTx/>
                  <a:buSzTx/>
                  <a:buFontTx/>
                  <a:buNone/>
                  <a:defRPr/>
                </a:pPr>
                <a:r>
                  <a:rPr kumimoji="0" lang="zh-CN" altLang="zh-CN" sz="1600" b="1" i="0" u="none" strike="noStrike" kern="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Arial" panose="020B0604020202020204" pitchFamily="34" charset="0"/>
                  </a:rPr>
                  <a:t>《中南大学研究生毕业与学位授予分离实施办法》</a:t>
                </a:r>
                <a:r>
                  <a:rPr kumimoji="0" lang="zh-CN" altLang="zh-CN" sz="1600" b="1" i="0" u="none" strike="noStrike" kern="1200" cap="none" spc="0" normalizeH="0" baseline="0" noProof="0" dirty="0">
                    <a:ln>
                      <a:noFill/>
                    </a:ln>
                    <a:solidFill>
                      <a:schemeClr val="lt1"/>
                    </a:solidFill>
                    <a:effectLst/>
                    <a:uLnTx/>
                    <a:uFillTx/>
                    <a:latin typeface="+mn-lt"/>
                    <a:ea typeface="+mn-ea"/>
                    <a:cs typeface="+mn-cs"/>
                  </a:rPr>
                  <a:t>（中大研字</a:t>
                </a:r>
                <a:r>
                  <a:rPr kumimoji="0" lang="en-US" altLang="zh-CN" sz="1600" b="1" i="0" u="none" strike="noStrike" kern="1200" cap="none" spc="0" normalizeH="0" baseline="0" noProof="0" dirty="0">
                    <a:ln>
                      <a:noFill/>
                    </a:ln>
                    <a:solidFill>
                      <a:schemeClr val="lt1"/>
                    </a:solidFill>
                    <a:effectLst/>
                    <a:uLnTx/>
                    <a:uFillTx/>
                    <a:latin typeface="+mn-lt"/>
                    <a:ea typeface="+mn-ea"/>
                    <a:cs typeface="+mn-cs"/>
                  </a:rPr>
                  <a:t>[2020]62</a:t>
                </a:r>
                <a:r>
                  <a:rPr kumimoji="0" lang="zh-CN" altLang="zh-CN" sz="1600" b="1" i="0" u="none" strike="noStrike" kern="1200" cap="none" spc="0" normalizeH="0" baseline="0" noProof="0" dirty="0">
                    <a:ln>
                      <a:noFill/>
                    </a:ln>
                    <a:solidFill>
                      <a:schemeClr val="lt1"/>
                    </a:solidFill>
                    <a:effectLst/>
                    <a:uLnTx/>
                    <a:uFillTx/>
                    <a:latin typeface="+mn-lt"/>
                    <a:ea typeface="+mn-ea"/>
                    <a:cs typeface="+mn-cs"/>
                  </a:rPr>
                  <a:t>号）</a:t>
                </a:r>
                <a:endParaRPr kumimoji="0" lang="zh-CN" altLang="en-US" sz="1600" b="1" i="0" u="none" strike="noStrike" kern="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Arial" panose="020B0604020202020204" pitchFamily="34" charset="0"/>
                </a:endParaRPr>
              </a:p>
            </p:txBody>
          </p:sp>
          <p:sp>
            <p:nvSpPr>
              <p:cNvPr id="99" name="任意多边形: 形状 98"/>
              <p:cNvSpPr/>
              <p:nvPr/>
            </p:nvSpPr>
            <p:spPr>
              <a:xfrm>
                <a:off x="2031074" y="1764459"/>
                <a:ext cx="2622898" cy="5875064"/>
              </a:xfrm>
              <a:custGeom>
                <a:avLst/>
                <a:gdLst>
                  <a:gd name="connsiteX0" fmla="*/ 0 w 3798093"/>
                  <a:gd name="connsiteY0" fmla="*/ 0 h 4018680"/>
                  <a:gd name="connsiteX1" fmla="*/ 3798093 w 3798093"/>
                  <a:gd name="connsiteY1" fmla="*/ 0 h 4018680"/>
                  <a:gd name="connsiteX2" fmla="*/ 3798093 w 3798093"/>
                  <a:gd name="connsiteY2" fmla="*/ 4018680 h 4018680"/>
                  <a:gd name="connsiteX3" fmla="*/ 0 w 3798093"/>
                  <a:gd name="connsiteY3" fmla="*/ 4018680 h 4018680"/>
                  <a:gd name="connsiteX4" fmla="*/ 0 w 3798093"/>
                  <a:gd name="connsiteY4" fmla="*/ 0 h 40186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8093" h="4018680">
                    <a:moveTo>
                      <a:pt x="0" y="0"/>
                    </a:moveTo>
                    <a:lnTo>
                      <a:pt x="3798093" y="0"/>
                    </a:lnTo>
                    <a:lnTo>
                      <a:pt x="3798093" y="4018680"/>
                    </a:lnTo>
                    <a:lnTo>
                      <a:pt x="0" y="4018680"/>
                    </a:lnTo>
                    <a:lnTo>
                      <a:pt x="0" y="0"/>
                    </a:ln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lIns="186690" tIns="186690" rIns="248920" bIns="280035" spcCol="1270"/>
              <a:lstStyle/>
              <a:p>
                <a:pPr marL="0" marR="0" lvl="1" indent="0" algn="just" defTabSz="1555750" rtl="0" eaLnBrk="1" fontAlgn="ctr" latinLnBrk="0" hangingPunct="0">
                  <a:lnSpc>
                    <a:spcPct val="125000"/>
                  </a:lnSpc>
                  <a:spcBef>
                    <a:spcPct val="0"/>
                  </a:spcBef>
                  <a:spcAft>
                    <a:spcPts val="0"/>
                  </a:spcAft>
                  <a:buClrTx/>
                  <a:buSzTx/>
                  <a:buFontTx/>
                  <a:buNone/>
                  <a:defRPr/>
                </a:pPr>
                <a:r>
                  <a:rPr kumimoji="0" lang="zh-CN" altLang="zh-CN" sz="1400" b="1" i="0" u="none" strike="noStrike" kern="1200" cap="none" spc="0" normalizeH="0" baseline="0" noProof="0" dirty="0">
                    <a:ln>
                      <a:noFill/>
                    </a:ln>
                    <a:solidFill>
                      <a:schemeClr val="dk1">
                        <a:hueOff val="0"/>
                        <a:satOff val="0"/>
                        <a:lumOff val="0"/>
                        <a:alphaOff val="0"/>
                      </a:schemeClr>
                    </a:solidFill>
                    <a:effectLst/>
                    <a:uLnTx/>
                    <a:uFillTx/>
                    <a:latin typeface="微软雅黑" panose="020B0503020204020204" pitchFamily="34" charset="-122"/>
                    <a:ea typeface="微软雅黑" panose="020B0503020204020204" pitchFamily="34" charset="-122"/>
                    <a:cs typeface="+mn-cs"/>
                  </a:rPr>
                  <a:t>在读所有年级研究生</a:t>
                </a:r>
                <a:r>
                  <a:rPr kumimoji="0" lang="zh-CN" altLang="en-US" sz="1400" b="1" i="0" u="none" strike="noStrike" kern="1200" cap="none" spc="0" normalizeH="0" baseline="0" noProof="0" dirty="0">
                    <a:ln>
                      <a:noFill/>
                    </a:ln>
                    <a:solidFill>
                      <a:schemeClr val="dk1">
                        <a:hueOff val="0"/>
                        <a:satOff val="0"/>
                        <a:lumOff val="0"/>
                        <a:alphaOff val="0"/>
                      </a:schemeClr>
                    </a:solidFill>
                    <a:effectLst/>
                    <a:uLnTx/>
                    <a:uFillTx/>
                    <a:latin typeface="微软雅黑" panose="020B0503020204020204" pitchFamily="34" charset="-122"/>
                    <a:ea typeface="微软雅黑" panose="020B0503020204020204" pitchFamily="34" charset="-122"/>
                    <a:cs typeface="+mn-cs"/>
                  </a:rPr>
                  <a:t>：</a:t>
                </a:r>
                <a:r>
                  <a:rPr kumimoji="0" lang="zh-CN" altLang="zh-CN" sz="14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研究生在规定的学习年限内</a:t>
                </a:r>
                <a:r>
                  <a:rPr kumimoji="0" lang="zh-CN" altLang="zh-CN" sz="1400" b="1" i="0" u="none" strike="noStrike" kern="1200" cap="none" spc="0" normalizeH="0" baseline="0" noProof="0" dirty="0">
                    <a:ln>
                      <a:noFill/>
                    </a:ln>
                    <a:solidFill>
                      <a:schemeClr val="dk1">
                        <a:hueOff val="0"/>
                        <a:satOff val="0"/>
                        <a:lumOff val="0"/>
                        <a:alphaOff val="0"/>
                      </a:schemeClr>
                    </a:solidFill>
                    <a:effectLst/>
                    <a:uLnTx/>
                    <a:uFillTx/>
                    <a:latin typeface="微软雅黑" panose="020B0503020204020204" pitchFamily="34" charset="-122"/>
                    <a:ea typeface="微软雅黑" panose="020B0503020204020204" pitchFamily="34" charset="-122"/>
                    <a:cs typeface="+mn-cs"/>
                  </a:rPr>
                  <a:t>，修完所在专业培养方案规定的课程与培养环节且成绩合格，达到专业培养方案规定的学分，学位论文未达到学位论文水平或送审条件，可申请毕业论文答辩。</a:t>
                </a:r>
                <a:endParaRPr kumimoji="0" lang="zh-CN" altLang="zh-CN" sz="1400" b="1" i="0" u="none" strike="noStrike" kern="1200" cap="none" spc="0" normalizeH="0" baseline="0" noProof="0" dirty="0">
                  <a:ln>
                    <a:noFill/>
                  </a:ln>
                  <a:solidFill>
                    <a:schemeClr val="dk1">
                      <a:hueOff val="0"/>
                      <a:satOff val="0"/>
                      <a:lumOff val="0"/>
                      <a:alphaOff val="0"/>
                    </a:schemeClr>
                  </a:solidFill>
                  <a:effectLst/>
                  <a:uLnTx/>
                  <a:uFillTx/>
                  <a:latin typeface="微软雅黑" panose="020B0503020204020204" pitchFamily="34" charset="-122"/>
                  <a:ea typeface="微软雅黑" panose="020B0503020204020204" pitchFamily="34" charset="-122"/>
                  <a:cs typeface="+mn-cs"/>
                </a:endParaRPr>
              </a:p>
            </p:txBody>
          </p:sp>
        </p:grpSp>
        <p:grpSp>
          <p:nvGrpSpPr>
            <p:cNvPr id="9223" name="组合 96"/>
            <p:cNvGrpSpPr/>
            <p:nvPr/>
          </p:nvGrpSpPr>
          <p:grpSpPr>
            <a:xfrm>
              <a:off x="8943269" y="1484784"/>
              <a:ext cx="2592387" cy="4287366"/>
              <a:chOff x="2031437" y="17743"/>
              <a:chExt cx="2623068" cy="7621780"/>
            </a:xfrm>
          </p:grpSpPr>
          <p:sp>
            <p:nvSpPr>
              <p:cNvPr id="22" name="任意多边形: 形状 97"/>
              <p:cNvSpPr/>
              <p:nvPr/>
            </p:nvSpPr>
            <p:spPr>
              <a:xfrm>
                <a:off x="2031606" y="17743"/>
                <a:ext cx="2622899" cy="1746716"/>
              </a:xfrm>
              <a:custGeom>
                <a:avLst/>
                <a:gdLst>
                  <a:gd name="connsiteX0" fmla="*/ 0 w 3798093"/>
                  <a:gd name="connsiteY0" fmla="*/ 0 h 1382400"/>
                  <a:gd name="connsiteX1" fmla="*/ 3798093 w 3798093"/>
                  <a:gd name="connsiteY1" fmla="*/ 0 h 1382400"/>
                  <a:gd name="connsiteX2" fmla="*/ 3798093 w 3798093"/>
                  <a:gd name="connsiteY2" fmla="*/ 1382400 h 1382400"/>
                  <a:gd name="connsiteX3" fmla="*/ 0 w 3798093"/>
                  <a:gd name="connsiteY3" fmla="*/ 1382400 h 1382400"/>
                  <a:gd name="connsiteX4" fmla="*/ 0 w 3798093"/>
                  <a:gd name="connsiteY4" fmla="*/ 0 h 1382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8093" h="1382400">
                    <a:moveTo>
                      <a:pt x="0" y="0"/>
                    </a:moveTo>
                    <a:lnTo>
                      <a:pt x="3798093" y="0"/>
                    </a:lnTo>
                    <a:lnTo>
                      <a:pt x="3798093" y="1382400"/>
                    </a:lnTo>
                    <a:lnTo>
                      <a:pt x="0" y="1382400"/>
                    </a:lnTo>
                    <a:lnTo>
                      <a:pt x="0"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128016" tIns="73152" rIns="128016" bIns="73152" spcCol="1270" anchor="ctr"/>
              <a:lstStyle/>
              <a:p>
                <a:pPr marL="0" marR="0" lvl="0" indent="0" algn="ctr" defTabSz="800100" rtl="0" eaLnBrk="0" fontAlgn="base" latinLnBrk="0" hangingPunct="0">
                  <a:lnSpc>
                    <a:spcPct val="100000"/>
                  </a:lnSpc>
                  <a:spcBef>
                    <a:spcPct val="0"/>
                  </a:spcBef>
                  <a:spcAft>
                    <a:spcPts val="0"/>
                  </a:spcAft>
                  <a:buClrTx/>
                  <a:buSzTx/>
                  <a:buFontTx/>
                  <a:buNone/>
                  <a:defRPr/>
                </a:pPr>
                <a:r>
                  <a:rPr kumimoji="0" lang="zh-CN" altLang="zh-CN" sz="1600" b="1" i="0" u="none" strike="noStrike" kern="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Arial" panose="020B0604020202020204" pitchFamily="34" charset="0"/>
                  </a:rPr>
                  <a:t>各学科各年级研究生培养方案</a:t>
                </a:r>
                <a:endParaRPr kumimoji="0" lang="zh-CN" altLang="en-US" sz="1600" b="1" i="0" u="none" strike="noStrike" kern="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Arial" panose="020B0604020202020204" pitchFamily="34" charset="0"/>
                </a:endParaRPr>
              </a:p>
            </p:txBody>
          </p:sp>
          <p:sp>
            <p:nvSpPr>
              <p:cNvPr id="23" name="任意多边形: 形状 98"/>
              <p:cNvSpPr/>
              <p:nvPr/>
            </p:nvSpPr>
            <p:spPr>
              <a:xfrm>
                <a:off x="2031606" y="1764459"/>
                <a:ext cx="2622899" cy="5875064"/>
              </a:xfrm>
              <a:custGeom>
                <a:avLst/>
                <a:gdLst>
                  <a:gd name="connsiteX0" fmla="*/ 0 w 3798093"/>
                  <a:gd name="connsiteY0" fmla="*/ 0 h 4018680"/>
                  <a:gd name="connsiteX1" fmla="*/ 3798093 w 3798093"/>
                  <a:gd name="connsiteY1" fmla="*/ 0 h 4018680"/>
                  <a:gd name="connsiteX2" fmla="*/ 3798093 w 3798093"/>
                  <a:gd name="connsiteY2" fmla="*/ 4018680 h 4018680"/>
                  <a:gd name="connsiteX3" fmla="*/ 0 w 3798093"/>
                  <a:gd name="connsiteY3" fmla="*/ 4018680 h 4018680"/>
                  <a:gd name="connsiteX4" fmla="*/ 0 w 3798093"/>
                  <a:gd name="connsiteY4" fmla="*/ 0 h 40186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8093" h="4018680">
                    <a:moveTo>
                      <a:pt x="0" y="0"/>
                    </a:moveTo>
                    <a:lnTo>
                      <a:pt x="3798093" y="0"/>
                    </a:lnTo>
                    <a:lnTo>
                      <a:pt x="3798093" y="4018680"/>
                    </a:lnTo>
                    <a:lnTo>
                      <a:pt x="0" y="4018680"/>
                    </a:lnTo>
                    <a:lnTo>
                      <a:pt x="0" y="0"/>
                    </a:ln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lIns="186690" tIns="186690" rIns="248920" bIns="280035" spcCol="1270"/>
              <a:lstStyle/>
              <a:p>
                <a:pPr marL="0" marR="0" lvl="1" indent="0" algn="just" defTabSz="1555750" rtl="0" eaLnBrk="1" fontAlgn="ctr" latinLnBrk="0" hangingPunct="0">
                  <a:lnSpc>
                    <a:spcPct val="125000"/>
                  </a:lnSpc>
                  <a:spcBef>
                    <a:spcPct val="0"/>
                  </a:spcBef>
                  <a:spcAft>
                    <a:spcPts val="0"/>
                  </a:spcAft>
                  <a:buClrTx/>
                  <a:buSzTx/>
                  <a:buFontTx/>
                  <a:buNone/>
                  <a:defRPr/>
                </a:pPr>
                <a:endParaRPr kumimoji="0" lang="zh-CN" altLang="zh-CN" sz="1400" b="1" i="0" u="none" strike="noStrike" kern="1200" cap="none" spc="0" normalizeH="0" baseline="0" noProof="0" dirty="0">
                  <a:ln>
                    <a:noFill/>
                  </a:ln>
                  <a:solidFill>
                    <a:schemeClr val="dk1">
                      <a:hueOff val="0"/>
                      <a:satOff val="0"/>
                      <a:lumOff val="0"/>
                      <a:alphaOff val="0"/>
                    </a:schemeClr>
                  </a:solidFill>
                  <a:effectLst/>
                  <a:uLnTx/>
                  <a:uFillTx/>
                  <a:latin typeface="微软雅黑" panose="020B0503020204020204" pitchFamily="34" charset="-122"/>
                  <a:ea typeface="微软雅黑" panose="020B0503020204020204" pitchFamily="34" charset="-122"/>
                  <a:cs typeface="+mn-cs"/>
                </a:endParaRPr>
              </a:p>
            </p:txBody>
          </p:sp>
        </p:grpSp>
      </p:gr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10242" name="组合 12"/>
          <p:cNvGrpSpPr/>
          <p:nvPr/>
        </p:nvGrpSpPr>
        <p:grpSpPr>
          <a:xfrm>
            <a:off x="0" y="173038"/>
            <a:ext cx="12192000" cy="711200"/>
            <a:chOff x="477" y="386825"/>
            <a:chExt cx="12191524" cy="710406"/>
          </a:xfrm>
        </p:grpSpPr>
        <p:sp>
          <p:nvSpPr>
            <p:cNvPr id="10245" name="TextBox 3"/>
            <p:cNvSpPr txBox="1"/>
            <p:nvPr/>
          </p:nvSpPr>
          <p:spPr>
            <a:xfrm>
              <a:off x="475586" y="386825"/>
              <a:ext cx="6842125" cy="521387"/>
            </a:xfrm>
            <a:prstGeom prst="rect">
              <a:avLst/>
            </a:prstGeom>
            <a:noFill/>
            <a:ln w="9525">
              <a:noFill/>
            </a:ln>
          </p:spPr>
          <p:txBody>
            <a:bodyPr>
              <a:spAutoFit/>
            </a:bodyPr>
            <a:p>
              <a:pPr>
                <a:buFont typeface="Arial" panose="020B0604020202020204" pitchFamily="34" charset="0"/>
              </a:pPr>
              <a:r>
                <a:rPr lang="zh-CN" altLang="en-US" sz="2800" dirty="0">
                  <a:solidFill>
                    <a:srgbClr val="CC0000"/>
                  </a:solidFill>
                  <a:latin typeface="微软雅黑" panose="020B0503020204020204" pitchFamily="34" charset="-122"/>
                </a:rPr>
                <a:t>三、学籍清理工作要求</a:t>
              </a:r>
              <a:endParaRPr lang="zh-CN" altLang="en-US" sz="2800" dirty="0">
                <a:solidFill>
                  <a:srgbClr val="CC0000"/>
                </a:solidFill>
                <a:latin typeface="微软雅黑" panose="020B0503020204020204" pitchFamily="34" charset="-122"/>
              </a:endParaRPr>
            </a:p>
          </p:txBody>
        </p:sp>
        <p:sp>
          <p:nvSpPr>
            <p:cNvPr id="15" name="Line 2"/>
            <p:cNvSpPr>
              <a:spLocks noChangeShapeType="1"/>
            </p:cNvSpPr>
            <p:nvPr/>
          </p:nvSpPr>
          <p:spPr bwMode="auto">
            <a:xfrm>
              <a:off x="652915" y="919630"/>
              <a:ext cx="11539086" cy="0"/>
            </a:xfrm>
            <a:prstGeom prst="line">
              <a:avLst/>
            </a:prstGeom>
            <a:noFill/>
            <a:ln w="38100">
              <a:solidFill>
                <a:srgbClr val="0F5D9D"/>
              </a:solidFill>
              <a:round/>
            </a:ln>
          </p:spPr>
          <p:txBody>
            <a:bodyPr/>
            <a:lstStyle/>
            <a:p>
              <a:pPr marL="0" marR="0" lvl="0" indent="0" algn="l" defTabSz="685800" rtl="0" eaLnBrk="0" fontAlgn="auto" latinLnBrk="0" hangingPunct="0">
                <a:lnSpc>
                  <a:spcPct val="100000"/>
                </a:lnSpc>
                <a:spcBef>
                  <a:spcPts val="0"/>
                </a:spcBef>
                <a:spcAft>
                  <a:spcPts val="0"/>
                </a:spcAft>
                <a:buClrTx/>
                <a:buSzTx/>
                <a:buFontTx/>
                <a:buNone/>
                <a:defRPr/>
              </a:pPr>
              <a:endParaRPr kumimoji="0" lang="zh-CN" altLang="en-US" sz="1350" b="0" i="0" u="none" strike="noStrike" kern="1200" cap="none" spc="0" normalizeH="0" baseline="0" noProof="0">
                <a:ln>
                  <a:noFill/>
                </a:ln>
                <a:solidFill>
                  <a:schemeClr val="tx1"/>
                </a:solidFill>
                <a:effectLst/>
                <a:uLnTx/>
                <a:uFillTx/>
                <a:latin typeface="+mn-ea"/>
                <a:ea typeface="+mn-ea"/>
                <a:cs typeface="+mn-cs"/>
              </a:endParaRPr>
            </a:p>
          </p:txBody>
        </p:sp>
        <p:sp>
          <p:nvSpPr>
            <p:cNvPr id="16" name="Rectangle 2"/>
            <p:cNvSpPr>
              <a:spLocks noChangeArrowheads="1"/>
            </p:cNvSpPr>
            <p:nvPr/>
          </p:nvSpPr>
          <p:spPr bwMode="auto">
            <a:xfrm>
              <a:off x="437023" y="892672"/>
              <a:ext cx="211129" cy="204559"/>
            </a:xfrm>
            <a:prstGeom prst="rect">
              <a:avLst/>
            </a:prstGeom>
            <a:solidFill>
              <a:srgbClr val="0F5D9D"/>
            </a:solidFill>
            <a:ln>
              <a:noFill/>
            </a:ln>
            <a:effectLst/>
          </p:spPr>
          <p:txBody>
            <a:bodyPr wrap="none" anchor="ctr"/>
            <a:lstStyle/>
            <a:p>
              <a:pPr marL="0" marR="0" lvl="0" indent="0" algn="l" defTabSz="456565" rtl="0" eaLnBrk="0" fontAlgn="auto" latinLnBrk="0" hangingPunct="0">
                <a:lnSpc>
                  <a:spcPct val="100000"/>
                </a:lnSpc>
                <a:spcBef>
                  <a:spcPts val="0"/>
                </a:spcBef>
                <a:spcAft>
                  <a:spcPts val="0"/>
                </a:spcAft>
                <a:buClrTx/>
                <a:buSzTx/>
                <a:buFontTx/>
                <a:buNone/>
                <a:defRPr/>
              </a:pPr>
              <a:endParaRPr kumimoji="0" lang="zh-CN" altLang="en-US" sz="2695"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Rectangle 2"/>
            <p:cNvSpPr>
              <a:spLocks noChangeArrowheads="1"/>
            </p:cNvSpPr>
            <p:nvPr/>
          </p:nvSpPr>
          <p:spPr bwMode="auto">
            <a:xfrm>
              <a:off x="477" y="440740"/>
              <a:ext cx="454007" cy="455103"/>
            </a:xfrm>
            <a:prstGeom prst="rect">
              <a:avLst/>
            </a:prstGeom>
            <a:solidFill>
              <a:srgbClr val="4A76C3">
                <a:alpha val="50000"/>
              </a:srgbClr>
            </a:solidFill>
            <a:ln>
              <a:noFill/>
            </a:ln>
          </p:spPr>
          <p:style>
            <a:lnRef idx="2">
              <a:schemeClr val="dk1"/>
            </a:lnRef>
            <a:fillRef idx="1">
              <a:schemeClr val="lt1"/>
            </a:fillRef>
            <a:effectRef idx="0">
              <a:schemeClr val="dk1"/>
            </a:effectRef>
            <a:fontRef idx="minor">
              <a:schemeClr val="dk1"/>
            </a:fontRef>
          </p:style>
          <p:txBody>
            <a:bodyPr wrap="none" anchor="ctr"/>
            <a:lstStyle/>
            <a:p>
              <a:pPr marL="0" marR="0" lvl="0" indent="0" algn="l" defTabSz="456565" rtl="0" eaLnBrk="0" fontAlgn="auto" latinLnBrk="0" hangingPunct="0">
                <a:lnSpc>
                  <a:spcPct val="100000"/>
                </a:lnSpc>
                <a:spcBef>
                  <a:spcPts val="0"/>
                </a:spcBef>
                <a:spcAft>
                  <a:spcPts val="0"/>
                </a:spcAft>
                <a:buClrTx/>
                <a:buSzTx/>
                <a:buFontTx/>
                <a:buNone/>
                <a:defRPr/>
              </a:pPr>
              <a:endParaRPr kumimoji="0" lang="zh-CN" altLang="en-US" sz="2695" b="0" i="0" u="none" strike="noStrike" kern="1200" cap="none" spc="0" normalizeH="0" baseline="0" noProof="0">
                <a:ln>
                  <a:noFill/>
                </a:ln>
                <a:solidFill>
                  <a:prstClr val="black"/>
                </a:solidFill>
                <a:effectLst/>
                <a:uLnTx/>
                <a:uFillTx/>
                <a:latin typeface="+mn-lt"/>
                <a:ea typeface="+mn-ea"/>
                <a:cs typeface="+mn-cs"/>
              </a:endParaRPr>
            </a:p>
          </p:txBody>
        </p:sp>
        <p:sp>
          <p:nvSpPr>
            <p:cNvPr id="18" name="文本框 17"/>
            <p:cNvSpPr txBox="1"/>
            <p:nvPr/>
          </p:nvSpPr>
          <p:spPr>
            <a:xfrm>
              <a:off x="11064920" y="407439"/>
              <a:ext cx="1127081" cy="523290"/>
            </a:xfrm>
            <a:prstGeom prst="rect">
              <a:avLst/>
            </a:prstGeom>
            <a:noFill/>
          </p:spPr>
          <p:txBody>
            <a:bodyPr>
              <a:spAutoFit/>
            </a:bodyPr>
            <a:lstStyle/>
            <a:p>
              <a:pPr marR="0" defTabSz="457200" fontAlgn="auto">
                <a:spcBef>
                  <a:spcPts val="0"/>
                </a:spcBef>
                <a:spcAft>
                  <a:spcPts val="0"/>
                </a:spcAft>
                <a:buClrTx/>
                <a:buSzTx/>
                <a:buFontTx/>
                <a:defRPr/>
              </a:pPr>
              <a:r>
                <a:rPr kumimoji="0" lang="en-US" altLang="zh-CN" sz="2800" kern="1200" cap="none" spc="0" normalizeH="0" baseline="0" noProof="0" dirty="0">
                  <a:solidFill>
                    <a:srgbClr val="0F5D9D"/>
                  </a:solidFill>
                  <a:effectLst>
                    <a:outerShdw blurRad="38100" dist="38100" dir="2700000" algn="tl">
                      <a:srgbClr val="000000">
                        <a:alpha val="43137"/>
                      </a:srgbClr>
                    </a:outerShdw>
                  </a:effectLst>
                  <a:latin typeface="Arial Black" panose="020B0A04020102020204" pitchFamily="34" charset="0"/>
                  <a:ea typeface="+mn-ea"/>
                  <a:cs typeface="+mn-cs"/>
                  <a:sym typeface="+mn-ea"/>
                </a:rPr>
                <a:t>CSU</a:t>
              </a:r>
              <a:endParaRPr kumimoji="0" lang="zh-CN" altLang="en-US" sz="2800" kern="1200" cap="none" spc="0" normalizeH="0" baseline="0" noProof="0" dirty="0">
                <a:solidFill>
                  <a:srgbClr val="0F5D9D"/>
                </a:solidFill>
                <a:effectLst>
                  <a:outerShdw blurRad="38100" dist="38100" dir="2700000" algn="tl">
                    <a:srgbClr val="000000">
                      <a:alpha val="43137"/>
                    </a:srgbClr>
                  </a:outerShdw>
                </a:effectLst>
                <a:latin typeface="Arial Black" panose="020B0A04020102020204" pitchFamily="34" charset="0"/>
                <a:ea typeface="+mn-ea"/>
                <a:cs typeface="+mn-cs"/>
                <a:sym typeface="+mn-ea"/>
              </a:endParaRPr>
            </a:p>
          </p:txBody>
        </p:sp>
      </p:grpSp>
      <p:sp>
        <p:nvSpPr>
          <p:cNvPr id="10243" name="Rectangle 1"/>
          <p:cNvSpPr/>
          <p:nvPr/>
        </p:nvSpPr>
        <p:spPr>
          <a:xfrm>
            <a:off x="695325" y="2921000"/>
            <a:ext cx="11017250" cy="522288"/>
          </a:xfrm>
          <a:prstGeom prst="rect">
            <a:avLst/>
          </a:prstGeom>
          <a:noFill/>
          <a:ln w="9525">
            <a:noFill/>
          </a:ln>
        </p:spPr>
        <p:txBody>
          <a:bodyPr anchor="ctr">
            <a:spAutoFit/>
          </a:bodyPr>
          <a:p>
            <a:pPr indent="406400">
              <a:buFont typeface="Arial" panose="020B0604020202020204" pitchFamily="34" charset="0"/>
            </a:pPr>
            <a:r>
              <a:rPr lang="en-US" altLang="zh-CN" sz="2800" dirty="0">
                <a:solidFill>
                  <a:srgbClr val="345DA6"/>
                </a:solidFill>
                <a:latin typeface="Times New Roman" panose="02020603050405020304" pitchFamily="18" charset="0"/>
                <a:ea typeface="宋体" panose="02010600030101010101" pitchFamily="2" charset="-122"/>
              </a:rPr>
              <a:t> </a:t>
            </a:r>
            <a:endParaRPr lang="zh-CN" altLang="en-US" sz="2800" dirty="0">
              <a:solidFill>
                <a:srgbClr val="345DA6"/>
              </a:solidFill>
              <a:latin typeface="Calibri" panose="020F0502020204030204" pitchFamily="34" charset="0"/>
            </a:endParaRPr>
          </a:p>
        </p:txBody>
      </p:sp>
      <p:sp>
        <p:nvSpPr>
          <p:cNvPr id="9220" name="Rectangle 1"/>
          <p:cNvSpPr>
            <a:spLocks noChangeArrowheads="1"/>
          </p:cNvSpPr>
          <p:nvPr/>
        </p:nvSpPr>
        <p:spPr bwMode="auto">
          <a:xfrm>
            <a:off x="474663" y="1167448"/>
            <a:ext cx="11052175" cy="4523105"/>
          </a:xfrm>
          <a:prstGeom prst="rect">
            <a:avLst/>
          </a:prstGeom>
          <a:noFill/>
          <a:ln>
            <a:noFill/>
          </a:ln>
        </p:spPr>
        <p:txBody>
          <a:bodyPr anchor="ctr">
            <a:spAutoFit/>
          </a:bodyPr>
          <a:lstStyle>
            <a:lvl1pPr>
              <a:defRPr b="1">
                <a:solidFill>
                  <a:schemeClr val="tx1"/>
                </a:solidFill>
                <a:latin typeface="Calibri" panose="020F0502020204030204" pitchFamily="34" charset="0"/>
                <a:ea typeface="微软雅黑" panose="020B0503020204020204" pitchFamily="34" charset="-122"/>
              </a:defRPr>
            </a:lvl1pPr>
            <a:lvl2pPr marL="742950" indent="-285750">
              <a:defRPr b="1">
                <a:solidFill>
                  <a:schemeClr val="tx1"/>
                </a:solidFill>
                <a:latin typeface="Calibri" panose="020F0502020204030204" pitchFamily="34" charset="0"/>
                <a:ea typeface="微软雅黑" panose="020B0503020204020204" pitchFamily="34" charset="-122"/>
              </a:defRPr>
            </a:lvl2pPr>
            <a:lvl3pPr marL="1143000" indent="-228600">
              <a:defRPr b="1">
                <a:solidFill>
                  <a:schemeClr val="tx1"/>
                </a:solidFill>
                <a:latin typeface="Calibri" panose="020F0502020204030204" pitchFamily="34" charset="0"/>
                <a:ea typeface="微软雅黑" panose="020B0503020204020204" pitchFamily="34" charset="-122"/>
              </a:defRPr>
            </a:lvl3pPr>
            <a:lvl4pPr marL="1600200" indent="-228600">
              <a:defRPr b="1">
                <a:solidFill>
                  <a:schemeClr val="tx1"/>
                </a:solidFill>
                <a:latin typeface="Calibri" panose="020F0502020204030204" pitchFamily="34" charset="0"/>
                <a:ea typeface="微软雅黑" panose="020B0503020204020204" pitchFamily="34" charset="-122"/>
              </a:defRPr>
            </a:lvl4pPr>
            <a:lvl5pPr marL="2057400" indent="-228600">
              <a:defRPr b="1">
                <a:solidFill>
                  <a:schemeClr val="tx1"/>
                </a:solidFill>
                <a:latin typeface="Calibri" panose="020F0502020204030204" pitchFamily="34" charset="0"/>
                <a:ea typeface="微软雅黑" panose="020B0503020204020204" pitchFamily="34" charset="-122"/>
              </a:defRPr>
            </a:lvl5pPr>
            <a:lvl6pPr marL="2514600" indent="-228600" defTabSz="457200" eaLnBrk="0" fontAlgn="base" hangingPunct="0">
              <a:spcBef>
                <a:spcPct val="0"/>
              </a:spcBef>
              <a:spcAft>
                <a:spcPct val="0"/>
              </a:spcAft>
              <a:defRPr b="1">
                <a:solidFill>
                  <a:schemeClr val="tx1"/>
                </a:solidFill>
                <a:latin typeface="Calibri" panose="020F0502020204030204" pitchFamily="34" charset="0"/>
                <a:ea typeface="微软雅黑" panose="020B0503020204020204" pitchFamily="34" charset="-122"/>
              </a:defRPr>
            </a:lvl6pPr>
            <a:lvl7pPr marL="2971800" indent="-228600" defTabSz="457200" eaLnBrk="0" fontAlgn="base" hangingPunct="0">
              <a:spcBef>
                <a:spcPct val="0"/>
              </a:spcBef>
              <a:spcAft>
                <a:spcPct val="0"/>
              </a:spcAft>
              <a:defRPr b="1">
                <a:solidFill>
                  <a:schemeClr val="tx1"/>
                </a:solidFill>
                <a:latin typeface="Calibri" panose="020F0502020204030204" pitchFamily="34" charset="0"/>
                <a:ea typeface="微软雅黑" panose="020B0503020204020204" pitchFamily="34" charset="-122"/>
              </a:defRPr>
            </a:lvl7pPr>
            <a:lvl8pPr marL="3429000" indent="-228600" defTabSz="457200" eaLnBrk="0" fontAlgn="base" hangingPunct="0">
              <a:spcBef>
                <a:spcPct val="0"/>
              </a:spcBef>
              <a:spcAft>
                <a:spcPct val="0"/>
              </a:spcAft>
              <a:defRPr b="1">
                <a:solidFill>
                  <a:schemeClr val="tx1"/>
                </a:solidFill>
                <a:latin typeface="Calibri" panose="020F0502020204030204" pitchFamily="34" charset="0"/>
                <a:ea typeface="微软雅黑" panose="020B0503020204020204" pitchFamily="34" charset="-122"/>
              </a:defRPr>
            </a:lvl8pPr>
            <a:lvl9pPr marL="3886200" indent="-228600" defTabSz="457200" eaLnBrk="0" fontAlgn="base" hangingPunct="0">
              <a:spcBef>
                <a:spcPct val="0"/>
              </a:spcBef>
              <a:spcAft>
                <a:spcPct val="0"/>
              </a:spcAft>
              <a:defRPr b="1">
                <a:solidFill>
                  <a:schemeClr val="tx1"/>
                </a:solidFill>
                <a:latin typeface="Calibri" panose="020F0502020204030204" pitchFamily="34" charset="0"/>
                <a:ea typeface="微软雅黑" panose="020B0503020204020204" pitchFamily="34" charset="-122"/>
              </a:defRPr>
            </a:lvl9pPr>
          </a:lstStyle>
          <a:p>
            <a:pPr marL="0" marR="0" lvl="0" indent="0" algn="just" defTabSz="457200" rtl="0" eaLnBrk="0" fontAlgn="base" latinLnBrk="0" hangingPunct="0">
              <a:lnSpc>
                <a:spcPct val="150000"/>
              </a:lnSpc>
              <a:spcBef>
                <a:spcPct val="0"/>
              </a:spcBef>
              <a:spcAft>
                <a:spcPct val="0"/>
              </a:spcAft>
              <a:buClrTx/>
              <a:buSzTx/>
              <a:buFontTx/>
              <a:buNone/>
              <a:defRPr/>
            </a:pPr>
            <a:r>
              <a:rPr kumimoji="0" lang="zh-CN" altLang="zh-CN" sz="2400" b="1" i="0" u="none" strike="noStrike" kern="1200" cap="none" spc="0" normalizeH="0" baseline="0" noProof="0" dirty="0">
                <a:ln>
                  <a:noFill/>
                </a:ln>
                <a:solidFill>
                  <a:srgbClr val="0F5D9D"/>
                </a:solidFill>
                <a:effectLst/>
                <a:uLnTx/>
                <a:uFillTx/>
                <a:latin typeface="微软雅黑" panose="020B0503020204020204" pitchFamily="34" charset="-122"/>
                <a:ea typeface="微软雅黑" panose="020B0503020204020204" pitchFamily="34" charset="-122"/>
                <a:cs typeface="+mn-cs"/>
              </a:rPr>
              <a:t>（一）</a:t>
            </a:r>
            <a:r>
              <a:rPr kumimoji="0" lang="en-US" altLang="zh-CN" sz="2400" b="1" i="0" u="none" strike="noStrike" kern="1200" cap="none" spc="0" normalizeH="0" baseline="0" noProof="0" dirty="0">
                <a:ln>
                  <a:noFill/>
                </a:ln>
                <a:solidFill>
                  <a:srgbClr val="0F5D9D"/>
                </a:solidFill>
                <a:effectLst/>
                <a:uLnTx/>
                <a:uFillTx/>
                <a:latin typeface="微软雅黑" panose="020B0503020204020204" pitchFamily="34" charset="-122"/>
                <a:ea typeface="微软雅黑" panose="020B0503020204020204" pitchFamily="34" charset="-122"/>
                <a:cs typeface="+mn-cs"/>
              </a:rPr>
              <a:t>2016 </a:t>
            </a:r>
            <a:r>
              <a:rPr kumimoji="0" lang="zh-CN" altLang="zh-CN" sz="2400" b="1" i="0" u="none" strike="noStrike" kern="1200" cap="none" spc="0" normalizeH="0" baseline="0" noProof="0" dirty="0">
                <a:ln>
                  <a:noFill/>
                </a:ln>
                <a:solidFill>
                  <a:srgbClr val="0F5D9D"/>
                </a:solidFill>
                <a:effectLst/>
                <a:uLnTx/>
                <a:uFillTx/>
                <a:latin typeface="微软雅黑" panose="020B0503020204020204" pitchFamily="34" charset="-122"/>
                <a:ea typeface="微软雅黑" panose="020B0503020204020204" pitchFamily="34" charset="-122"/>
                <a:cs typeface="+mn-cs"/>
              </a:rPr>
              <a:t>级及以前的博士生和硕士生</a:t>
            </a:r>
            <a:r>
              <a:rPr kumimoji="0" lang="zh-CN" altLang="en-US" sz="2400" b="1" i="0" u="none" strike="noStrike" kern="1200" cap="none" spc="0" normalizeH="0" baseline="0" noProof="0" dirty="0">
                <a:ln>
                  <a:noFill/>
                </a:ln>
                <a:solidFill>
                  <a:srgbClr val="0F5D9D"/>
                </a:solidFill>
                <a:effectLst/>
                <a:uLnTx/>
                <a:uFillTx/>
                <a:latin typeface="微软雅黑" panose="020B0503020204020204" pitchFamily="34" charset="-122"/>
                <a:ea typeface="微软雅黑" panose="020B0503020204020204" pitchFamily="34" charset="-122"/>
                <a:cs typeface="+mn-cs"/>
              </a:rPr>
              <a:t>：</a:t>
            </a:r>
            <a:r>
              <a:rPr kumimoji="0" lang="zh-CN" altLang="zh-CN" sz="1800" b="1" i="0" u="none" strike="noStrike" kern="0" cap="none" spc="0" normalizeH="0" baseline="0" noProof="0" dirty="0">
                <a:ln>
                  <a:noFill/>
                </a:ln>
                <a:solidFill>
                  <a:srgbClr val="333333"/>
                </a:solidFill>
                <a:effectLst/>
                <a:uLnTx/>
                <a:uFillTx/>
                <a:latin typeface="微软雅黑" panose="020B0503020204020204" pitchFamily="34" charset="-122"/>
                <a:ea typeface="微软雅黑" panose="020B0503020204020204" pitchFamily="34" charset="-122"/>
                <a:cs typeface="Arial" panose="020B0604020202020204" pitchFamily="34" charset="0"/>
              </a:rPr>
              <a:t>（</a:t>
            </a:r>
            <a:r>
              <a:rPr kumimoji="0" lang="en-US" altLang="zh-CN" sz="1800" b="1" i="0" u="none" strike="noStrike" kern="0" cap="none" spc="0" normalizeH="0" baseline="0" noProof="0" dirty="0">
                <a:ln>
                  <a:noFill/>
                </a:ln>
                <a:solidFill>
                  <a:srgbClr val="333333"/>
                </a:solidFill>
                <a:effectLst/>
                <a:uLnTx/>
                <a:uFillTx/>
                <a:latin typeface="微软雅黑" panose="020B0503020204020204" pitchFamily="34" charset="-122"/>
                <a:ea typeface="微软雅黑" panose="020B0503020204020204" pitchFamily="34" charset="-122"/>
                <a:cs typeface="Arial" panose="020B0604020202020204" pitchFamily="34" charset="0"/>
              </a:rPr>
              <a:t>1</a:t>
            </a:r>
            <a:r>
              <a:rPr kumimoji="0" lang="zh-CN" altLang="zh-CN" sz="1800" b="1" i="0" u="none" strike="noStrike" kern="0" cap="none" spc="0" normalizeH="0" baseline="0" noProof="0" dirty="0">
                <a:ln>
                  <a:noFill/>
                </a:ln>
                <a:solidFill>
                  <a:srgbClr val="333333"/>
                </a:solidFill>
                <a:effectLst/>
                <a:uLnTx/>
                <a:uFillTx/>
                <a:latin typeface="微软雅黑" panose="020B0503020204020204" pitchFamily="34" charset="-122"/>
                <a:ea typeface="微软雅黑" panose="020B0503020204020204" pitchFamily="34" charset="-122"/>
                <a:cs typeface="Arial" panose="020B0604020202020204" pitchFamily="34" charset="0"/>
              </a:rPr>
              <a:t>）</a:t>
            </a:r>
            <a:r>
              <a:rPr kumimoji="0" lang="en-US" altLang="zh-CN" sz="18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Arial" panose="020B0604020202020204" pitchFamily="34" charset="0"/>
              </a:rPr>
              <a:t>2020</a:t>
            </a:r>
            <a:r>
              <a:rPr kumimoji="0" lang="zh-CN" altLang="zh-CN" sz="18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Arial" panose="020B0604020202020204" pitchFamily="34" charset="0"/>
              </a:rPr>
              <a:t>年</a:t>
            </a:r>
            <a:r>
              <a:rPr kumimoji="0" lang="en-US" altLang="zh-CN" sz="18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Arial" panose="020B0604020202020204" pitchFamily="34" charset="0"/>
              </a:rPr>
              <a:t>10</a:t>
            </a:r>
            <a:r>
              <a:rPr kumimoji="0" lang="zh-CN" altLang="zh-CN" sz="18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Arial" panose="020B0604020202020204" pitchFamily="34" charset="0"/>
              </a:rPr>
              <a:t>月</a:t>
            </a:r>
            <a:r>
              <a:rPr kumimoji="0" lang="en-US" altLang="zh-CN" sz="18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Arial" panose="020B0604020202020204" pitchFamily="34" charset="0"/>
              </a:rPr>
              <a:t>30</a:t>
            </a:r>
            <a:r>
              <a:rPr kumimoji="0" lang="zh-CN" altLang="zh-CN" sz="18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Arial" panose="020B0604020202020204" pitchFamily="34" charset="0"/>
              </a:rPr>
              <a:t>日前</a:t>
            </a:r>
            <a:r>
              <a:rPr kumimoji="0" lang="zh-CN" altLang="zh-CN" sz="1800" b="1" i="0" u="none" strike="noStrike" kern="0" cap="none" spc="0" normalizeH="0" baseline="0" noProof="0" dirty="0">
                <a:ln>
                  <a:noFill/>
                </a:ln>
                <a:solidFill>
                  <a:srgbClr val="333333"/>
                </a:solidFill>
                <a:effectLst/>
                <a:uLnTx/>
                <a:uFillTx/>
                <a:latin typeface="微软雅黑" panose="020B0503020204020204" pitchFamily="34" charset="-122"/>
                <a:ea typeface="微软雅黑" panose="020B0503020204020204" pitchFamily="34" charset="-122"/>
                <a:cs typeface="Arial" panose="020B0604020202020204" pitchFamily="34" charset="0"/>
              </a:rPr>
              <a:t>没有完成培养方案规定的所有学分的研究生，将予以</a:t>
            </a:r>
            <a:r>
              <a:rPr kumimoji="0" lang="zh-CN" altLang="zh-CN" sz="18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Arial" panose="020B0604020202020204" pitchFamily="34" charset="0"/>
              </a:rPr>
              <a:t>退学处理</a:t>
            </a:r>
            <a:r>
              <a:rPr kumimoji="0" lang="zh-CN" altLang="zh-CN" sz="1800" b="1" i="0" u="none" strike="noStrike" kern="0" cap="none" spc="0" normalizeH="0" baseline="0" noProof="0" dirty="0">
                <a:ln>
                  <a:noFill/>
                </a:ln>
                <a:solidFill>
                  <a:srgbClr val="333333"/>
                </a:solidFill>
                <a:effectLst/>
                <a:uLnTx/>
                <a:uFillTx/>
                <a:latin typeface="微软雅黑" panose="020B0503020204020204" pitchFamily="34" charset="-122"/>
                <a:ea typeface="微软雅黑" panose="020B0503020204020204" pitchFamily="34" charset="-122"/>
                <a:cs typeface="Arial" panose="020B0604020202020204" pitchFamily="34" charset="0"/>
              </a:rPr>
              <a:t>；（</a:t>
            </a:r>
            <a:r>
              <a:rPr kumimoji="0" lang="en-US" altLang="zh-CN" sz="1800" b="1" i="0" u="none" strike="noStrike" kern="0" cap="none" spc="0" normalizeH="0" baseline="0" noProof="0" dirty="0">
                <a:ln>
                  <a:noFill/>
                </a:ln>
                <a:solidFill>
                  <a:srgbClr val="333333"/>
                </a:solidFill>
                <a:effectLst/>
                <a:uLnTx/>
                <a:uFillTx/>
                <a:latin typeface="微软雅黑" panose="020B0503020204020204" pitchFamily="34" charset="-122"/>
                <a:ea typeface="微软雅黑" panose="020B0503020204020204" pitchFamily="34" charset="-122"/>
                <a:cs typeface="Arial" panose="020B0604020202020204" pitchFamily="34" charset="0"/>
              </a:rPr>
              <a:t>2</a:t>
            </a:r>
            <a:r>
              <a:rPr kumimoji="0" lang="zh-CN" altLang="zh-CN" sz="1800" b="1" i="0" u="none" strike="noStrike" kern="0" cap="none" spc="0" normalizeH="0" baseline="0" noProof="0" dirty="0">
                <a:ln>
                  <a:noFill/>
                </a:ln>
                <a:solidFill>
                  <a:srgbClr val="333333"/>
                </a:solidFill>
                <a:effectLst/>
                <a:uLnTx/>
                <a:uFillTx/>
                <a:latin typeface="微软雅黑" panose="020B0503020204020204" pitchFamily="34" charset="-122"/>
                <a:ea typeface="微软雅黑" panose="020B0503020204020204" pitchFamily="34" charset="-122"/>
                <a:cs typeface="Arial" panose="020B0604020202020204" pitchFamily="34" charset="0"/>
              </a:rPr>
              <a:t>）已完成培养方案规定的所有学分的研究生，如无法于在学的最长年限内</a:t>
            </a:r>
            <a:r>
              <a:rPr kumimoji="0" lang="zh-CN" altLang="zh-CN" sz="18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Arial" panose="020B0604020202020204" pitchFamily="34" charset="0"/>
              </a:rPr>
              <a:t>（博士生</a:t>
            </a:r>
            <a:r>
              <a:rPr kumimoji="0" lang="en-US" altLang="zh-CN" sz="18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Arial" panose="020B0604020202020204" pitchFamily="34" charset="0"/>
              </a:rPr>
              <a:t>6</a:t>
            </a:r>
            <a:r>
              <a:rPr kumimoji="0" lang="zh-CN" altLang="zh-CN" sz="18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Arial" panose="020B0604020202020204" pitchFamily="34" charset="0"/>
              </a:rPr>
              <a:t>年，硕士生</a:t>
            </a:r>
            <a:r>
              <a:rPr kumimoji="0" lang="en-US" altLang="zh-CN" sz="18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Arial" panose="020B0604020202020204" pitchFamily="34" charset="0"/>
              </a:rPr>
              <a:t>5</a:t>
            </a:r>
            <a:r>
              <a:rPr kumimoji="0" lang="zh-CN" altLang="zh-CN" sz="18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Arial" panose="020B0604020202020204" pitchFamily="34" charset="0"/>
              </a:rPr>
              <a:t>年）</a:t>
            </a:r>
            <a:r>
              <a:rPr kumimoji="0" lang="zh-CN" altLang="zh-CN" sz="1800" b="1" i="0" u="none" strike="noStrike" kern="0" cap="none" spc="0" normalizeH="0" baseline="0" noProof="0" dirty="0">
                <a:ln>
                  <a:noFill/>
                </a:ln>
                <a:solidFill>
                  <a:srgbClr val="333333"/>
                </a:solidFill>
                <a:effectLst/>
                <a:uLnTx/>
                <a:uFillTx/>
                <a:latin typeface="微软雅黑" panose="020B0503020204020204" pitchFamily="34" charset="-122"/>
                <a:ea typeface="微软雅黑" panose="020B0503020204020204" pitchFamily="34" charset="-122"/>
                <a:cs typeface="Arial" panose="020B0604020202020204" pitchFamily="34" charset="0"/>
              </a:rPr>
              <a:t>完成学位论文答辩，可以先申请毕业论文答辩，毕业论文答辩通过后，可于允许延期的最长年限内</a:t>
            </a:r>
            <a:r>
              <a:rPr kumimoji="0" lang="zh-CN" altLang="zh-CN" sz="18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Arial" panose="020B0604020202020204" pitchFamily="34" charset="0"/>
              </a:rPr>
              <a:t>（博士生</a:t>
            </a:r>
            <a:r>
              <a:rPr kumimoji="0" lang="en-US" altLang="zh-CN" sz="18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Arial" panose="020B0604020202020204" pitchFamily="34" charset="0"/>
              </a:rPr>
              <a:t>8</a:t>
            </a:r>
            <a:r>
              <a:rPr kumimoji="0" lang="zh-CN" altLang="zh-CN" sz="18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Arial" panose="020B0604020202020204" pitchFamily="34" charset="0"/>
              </a:rPr>
              <a:t>年，硕士生</a:t>
            </a:r>
            <a:r>
              <a:rPr kumimoji="0" lang="en-US" altLang="zh-CN" sz="18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Arial" panose="020B0604020202020204" pitchFamily="34" charset="0"/>
              </a:rPr>
              <a:t>7</a:t>
            </a:r>
            <a:r>
              <a:rPr kumimoji="0" lang="zh-CN" altLang="zh-CN" sz="18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Arial" panose="020B0604020202020204" pitchFamily="34" charset="0"/>
              </a:rPr>
              <a:t>年）</a:t>
            </a:r>
            <a:r>
              <a:rPr kumimoji="0" lang="zh-CN" altLang="zh-CN" sz="1800" b="1" i="0" u="none" strike="noStrike" kern="0" cap="none" spc="0" normalizeH="0" baseline="0" noProof="0" dirty="0">
                <a:ln>
                  <a:noFill/>
                </a:ln>
                <a:solidFill>
                  <a:srgbClr val="333333"/>
                </a:solidFill>
                <a:effectLst/>
                <a:uLnTx/>
                <a:uFillTx/>
                <a:latin typeface="微软雅黑" panose="020B0503020204020204" pitchFamily="34" charset="-122"/>
                <a:ea typeface="微软雅黑" panose="020B0503020204020204" pitchFamily="34" charset="-122"/>
                <a:cs typeface="Arial" panose="020B0604020202020204" pitchFamily="34" charset="0"/>
              </a:rPr>
              <a:t>申请学位（申请学位论文送审和学位论文答辩，答辩通过后再授予学位）；（</a:t>
            </a:r>
            <a:r>
              <a:rPr kumimoji="0" lang="en-US" altLang="zh-CN" sz="1800" b="1" i="0" u="none" strike="noStrike" kern="0" cap="none" spc="0" normalizeH="0" baseline="0" noProof="0" dirty="0">
                <a:ln>
                  <a:noFill/>
                </a:ln>
                <a:solidFill>
                  <a:srgbClr val="333333"/>
                </a:solidFill>
                <a:effectLst/>
                <a:uLnTx/>
                <a:uFillTx/>
                <a:latin typeface="微软雅黑" panose="020B0503020204020204" pitchFamily="34" charset="-122"/>
                <a:ea typeface="微软雅黑" panose="020B0503020204020204" pitchFamily="34" charset="-122"/>
                <a:cs typeface="Arial" panose="020B0604020202020204" pitchFamily="34" charset="0"/>
              </a:rPr>
              <a:t>3</a:t>
            </a:r>
            <a:r>
              <a:rPr kumimoji="0" lang="zh-CN" altLang="zh-CN" sz="1800" b="1" i="0" u="none" strike="noStrike" kern="0" cap="none" spc="0" normalizeH="0" baseline="0" noProof="0" dirty="0">
                <a:ln>
                  <a:noFill/>
                </a:ln>
                <a:solidFill>
                  <a:srgbClr val="333333"/>
                </a:solidFill>
                <a:effectLst/>
                <a:uLnTx/>
                <a:uFillTx/>
                <a:latin typeface="微软雅黑" panose="020B0503020204020204" pitchFamily="34" charset="-122"/>
                <a:ea typeface="微软雅黑" panose="020B0503020204020204" pitchFamily="34" charset="-122"/>
                <a:cs typeface="Arial" panose="020B0604020202020204" pitchFamily="34" charset="0"/>
              </a:rPr>
              <a:t>）已完成培养方案规定的所有学分，但未达到学校毕业要求的（未完成毕业论文答辩），研究生可以</a:t>
            </a:r>
            <a:r>
              <a:rPr kumimoji="0" lang="zh-CN" altLang="zh-CN" sz="18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Arial" panose="020B0604020202020204" pitchFamily="34" charset="0"/>
              </a:rPr>
              <a:t>申请结业（颁发结业证书）</a:t>
            </a:r>
            <a:r>
              <a:rPr kumimoji="0" lang="zh-CN" altLang="zh-CN" sz="1800" b="1" i="0" u="none" strike="noStrike" kern="0" cap="none" spc="0" normalizeH="0" baseline="0" noProof="0" dirty="0">
                <a:ln>
                  <a:noFill/>
                </a:ln>
                <a:solidFill>
                  <a:srgbClr val="333333"/>
                </a:solidFill>
                <a:effectLst/>
                <a:uLnTx/>
                <a:uFillTx/>
                <a:latin typeface="微软雅黑" panose="020B0503020204020204" pitchFamily="34" charset="-122"/>
                <a:ea typeface="微软雅黑" panose="020B0503020204020204" pitchFamily="34" charset="-122"/>
                <a:cs typeface="Arial" panose="020B0604020202020204" pitchFamily="34" charset="0"/>
              </a:rPr>
              <a:t>。</a:t>
            </a:r>
            <a:endParaRPr kumimoji="0" lang="en-US" altLang="zh-CN" sz="1800" b="1" i="0" u="none" strike="noStrike" kern="0" cap="none" spc="0" normalizeH="0" baseline="0" noProof="0" dirty="0">
              <a:ln>
                <a:noFill/>
              </a:ln>
              <a:solidFill>
                <a:srgbClr val="333333"/>
              </a:solidFill>
              <a:effectLst/>
              <a:uLnTx/>
              <a:uFillTx/>
              <a:latin typeface="微软雅黑" panose="020B0503020204020204" pitchFamily="34" charset="-122"/>
              <a:ea typeface="微软雅黑" panose="020B0503020204020204" pitchFamily="34" charset="-122"/>
              <a:cs typeface="Arial" panose="020B0604020202020204" pitchFamily="34" charset="0"/>
            </a:endParaRPr>
          </a:p>
          <a:p>
            <a:pPr marL="0" marR="0" lvl="0" indent="0" algn="just" defTabSz="457200" rtl="0" eaLnBrk="0" fontAlgn="base" latinLnBrk="0" hangingPunct="0">
              <a:lnSpc>
                <a:spcPct val="150000"/>
              </a:lnSpc>
              <a:spcBef>
                <a:spcPct val="0"/>
              </a:spcBef>
              <a:spcAft>
                <a:spcPct val="0"/>
              </a:spcAft>
              <a:buClrTx/>
              <a:buSzTx/>
              <a:buFontTx/>
              <a:buNone/>
              <a:defRPr/>
            </a:pPr>
            <a:r>
              <a:rPr kumimoji="0" lang="zh-CN" altLang="zh-CN" sz="2400" b="1" i="0" u="none" strike="noStrike" kern="1200" cap="none" spc="0" normalizeH="0" baseline="0" noProof="0" dirty="0">
                <a:ln>
                  <a:noFill/>
                </a:ln>
                <a:solidFill>
                  <a:srgbClr val="0F5D9D"/>
                </a:solidFill>
                <a:effectLst/>
                <a:uLnTx/>
                <a:uFillTx/>
                <a:latin typeface="微软雅黑" panose="020B0503020204020204" pitchFamily="34" charset="-122"/>
                <a:ea typeface="微软雅黑" panose="020B0503020204020204" pitchFamily="34" charset="-122"/>
                <a:cs typeface="+mn-cs"/>
              </a:rPr>
              <a:t>（二）</a:t>
            </a:r>
            <a:r>
              <a:rPr kumimoji="0" lang="en-US" altLang="zh-CN" sz="2400" b="1" i="0" u="none" strike="noStrike" kern="1200" cap="none" spc="0" normalizeH="0" baseline="0" noProof="0" dirty="0">
                <a:ln>
                  <a:noFill/>
                </a:ln>
                <a:solidFill>
                  <a:srgbClr val="0F5D9D"/>
                </a:solidFill>
                <a:effectLst/>
                <a:uLnTx/>
                <a:uFillTx/>
                <a:latin typeface="微软雅黑" panose="020B0503020204020204" pitchFamily="34" charset="-122"/>
                <a:ea typeface="微软雅黑" panose="020B0503020204020204" pitchFamily="34" charset="-122"/>
                <a:cs typeface="+mn-cs"/>
              </a:rPr>
              <a:t>2017 </a:t>
            </a:r>
            <a:r>
              <a:rPr kumimoji="0" lang="zh-CN" altLang="zh-CN" sz="2400" b="1" i="0" u="none" strike="noStrike" kern="1200" cap="none" spc="0" normalizeH="0" baseline="0" noProof="0" dirty="0">
                <a:ln>
                  <a:noFill/>
                </a:ln>
                <a:solidFill>
                  <a:srgbClr val="0F5D9D"/>
                </a:solidFill>
                <a:effectLst/>
                <a:uLnTx/>
                <a:uFillTx/>
                <a:latin typeface="微软雅黑" panose="020B0503020204020204" pitchFamily="34" charset="-122"/>
                <a:ea typeface="微软雅黑" panose="020B0503020204020204" pitchFamily="34" charset="-122"/>
                <a:cs typeface="+mn-cs"/>
              </a:rPr>
              <a:t>级硕士生</a:t>
            </a:r>
            <a:r>
              <a:rPr kumimoji="0" lang="en-US" altLang="zh-CN" sz="2400" b="1" i="0" u="none" strike="noStrike" kern="1200" cap="none" spc="0" normalizeH="0" baseline="0" noProof="0" dirty="0">
                <a:ln>
                  <a:noFill/>
                </a:ln>
                <a:solidFill>
                  <a:srgbClr val="0F5D9D"/>
                </a:solidFill>
                <a:effectLst/>
                <a:uLnTx/>
                <a:uFillTx/>
                <a:latin typeface="Calibri" panose="020F0502020204030204" pitchFamily="34" charset="0"/>
                <a:ea typeface="微软雅黑" panose="020B0503020204020204" pitchFamily="34" charset="-122"/>
                <a:cs typeface="+mn-cs"/>
              </a:rPr>
              <a:t>:</a:t>
            </a:r>
            <a:r>
              <a:rPr kumimoji="0" lang="zh-CN" altLang="zh-CN" sz="1800" b="1" i="0" u="none" strike="noStrike" kern="0" cap="none" spc="0" normalizeH="0" baseline="0" noProof="0" dirty="0">
                <a:ln>
                  <a:noFill/>
                </a:ln>
                <a:solidFill>
                  <a:srgbClr val="333333"/>
                </a:solidFill>
                <a:effectLst/>
                <a:uLnTx/>
                <a:uFillTx/>
                <a:latin typeface="微软雅黑" panose="020B0503020204020204" pitchFamily="34" charset="-122"/>
                <a:ea typeface="微软雅黑" panose="020B0503020204020204" pitchFamily="34" charset="-122"/>
                <a:cs typeface="Arial" panose="020B0604020202020204" pitchFamily="34" charset="0"/>
              </a:rPr>
              <a:t>（</a:t>
            </a:r>
            <a:r>
              <a:rPr kumimoji="0" lang="en-US" altLang="zh-CN" sz="1800" b="1" i="0" u="none" strike="noStrike" kern="0" cap="none" spc="0" normalizeH="0" baseline="0" noProof="0" dirty="0">
                <a:ln>
                  <a:noFill/>
                </a:ln>
                <a:solidFill>
                  <a:srgbClr val="333333"/>
                </a:solidFill>
                <a:effectLst/>
                <a:uLnTx/>
                <a:uFillTx/>
                <a:latin typeface="微软雅黑" panose="020B0503020204020204" pitchFamily="34" charset="-122"/>
                <a:ea typeface="微软雅黑" panose="020B0503020204020204" pitchFamily="34" charset="-122"/>
                <a:cs typeface="Arial" panose="020B0604020202020204" pitchFamily="34" charset="0"/>
              </a:rPr>
              <a:t>1</a:t>
            </a:r>
            <a:r>
              <a:rPr kumimoji="0" lang="zh-CN" altLang="zh-CN" sz="1800" b="1" i="0" u="none" strike="noStrike" kern="0" cap="none" spc="0" normalizeH="0" baseline="0" noProof="0" dirty="0">
                <a:ln>
                  <a:noFill/>
                </a:ln>
                <a:solidFill>
                  <a:srgbClr val="333333"/>
                </a:solidFill>
                <a:effectLst/>
                <a:uLnTx/>
                <a:uFillTx/>
                <a:latin typeface="微软雅黑" panose="020B0503020204020204" pitchFamily="34" charset="-122"/>
                <a:ea typeface="微软雅黑" panose="020B0503020204020204" pitchFamily="34" charset="-122"/>
                <a:cs typeface="Arial" panose="020B0604020202020204" pitchFamily="34" charset="0"/>
              </a:rPr>
              <a:t>）</a:t>
            </a:r>
            <a:r>
              <a:rPr kumimoji="0" lang="en-US" altLang="zh-CN" sz="18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Arial" panose="020B0604020202020204" pitchFamily="34" charset="0"/>
              </a:rPr>
              <a:t>2020</a:t>
            </a:r>
            <a:r>
              <a:rPr kumimoji="0" lang="zh-CN" altLang="zh-CN" sz="18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Arial" panose="020B0604020202020204" pitchFamily="34" charset="0"/>
              </a:rPr>
              <a:t>年</a:t>
            </a:r>
            <a:r>
              <a:rPr kumimoji="0" lang="en-US" altLang="zh-CN" sz="18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Arial" panose="020B0604020202020204" pitchFamily="34" charset="0"/>
              </a:rPr>
              <a:t>10</a:t>
            </a:r>
            <a:r>
              <a:rPr kumimoji="0" lang="zh-CN" altLang="zh-CN" sz="18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Arial" panose="020B0604020202020204" pitchFamily="34" charset="0"/>
              </a:rPr>
              <a:t>月</a:t>
            </a:r>
            <a:r>
              <a:rPr kumimoji="0" lang="en-US" altLang="zh-CN" sz="18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Arial" panose="020B0604020202020204" pitchFamily="34" charset="0"/>
              </a:rPr>
              <a:t>30</a:t>
            </a:r>
            <a:r>
              <a:rPr kumimoji="0" lang="zh-CN" altLang="zh-CN" sz="18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Arial" panose="020B0604020202020204" pitchFamily="34" charset="0"/>
              </a:rPr>
              <a:t>日前</a:t>
            </a:r>
            <a:r>
              <a:rPr kumimoji="0" lang="zh-CN" altLang="zh-CN" sz="1800" b="1" i="0" u="none" strike="noStrike" kern="0" cap="none" spc="0" normalizeH="0" baseline="0" noProof="0" dirty="0">
                <a:ln>
                  <a:noFill/>
                </a:ln>
                <a:solidFill>
                  <a:srgbClr val="333333"/>
                </a:solidFill>
                <a:effectLst/>
                <a:uLnTx/>
                <a:uFillTx/>
                <a:latin typeface="微软雅黑" panose="020B0503020204020204" pitchFamily="34" charset="-122"/>
                <a:ea typeface="微软雅黑" panose="020B0503020204020204" pitchFamily="34" charset="-122"/>
                <a:cs typeface="Arial" panose="020B0604020202020204" pitchFamily="34" charset="0"/>
              </a:rPr>
              <a:t>没有完成培养方案规定的所有学分的研究生，将予以</a:t>
            </a:r>
            <a:r>
              <a:rPr kumimoji="0" lang="zh-CN" altLang="zh-CN" sz="18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Arial" panose="020B0604020202020204" pitchFamily="34" charset="0"/>
              </a:rPr>
              <a:t>退学处理</a:t>
            </a:r>
            <a:r>
              <a:rPr kumimoji="0" lang="zh-CN" altLang="zh-CN" sz="1800" b="1" i="0" u="none" strike="noStrike" kern="0" cap="none" spc="0" normalizeH="0" baseline="0" noProof="0" dirty="0">
                <a:ln>
                  <a:noFill/>
                </a:ln>
                <a:solidFill>
                  <a:srgbClr val="333333"/>
                </a:solidFill>
                <a:effectLst/>
                <a:uLnTx/>
                <a:uFillTx/>
                <a:latin typeface="微软雅黑" panose="020B0503020204020204" pitchFamily="34" charset="-122"/>
                <a:ea typeface="微软雅黑" panose="020B0503020204020204" pitchFamily="34" charset="-122"/>
                <a:cs typeface="Arial" panose="020B0604020202020204" pitchFamily="34" charset="0"/>
              </a:rPr>
              <a:t>；（</a:t>
            </a:r>
            <a:r>
              <a:rPr kumimoji="0" lang="en-US" altLang="zh-CN" sz="1800" b="1" i="0" u="none" strike="noStrike" kern="0" cap="none" spc="0" normalizeH="0" baseline="0" noProof="0" dirty="0">
                <a:ln>
                  <a:noFill/>
                </a:ln>
                <a:solidFill>
                  <a:srgbClr val="333333"/>
                </a:solidFill>
                <a:effectLst/>
                <a:uLnTx/>
                <a:uFillTx/>
                <a:latin typeface="微软雅黑" panose="020B0503020204020204" pitchFamily="34" charset="-122"/>
                <a:ea typeface="微软雅黑" panose="020B0503020204020204" pitchFamily="34" charset="-122"/>
                <a:cs typeface="Arial" panose="020B0604020202020204" pitchFamily="34" charset="0"/>
              </a:rPr>
              <a:t>2</a:t>
            </a:r>
            <a:r>
              <a:rPr kumimoji="0" lang="zh-CN" altLang="zh-CN" sz="1800" b="1" i="0" u="none" strike="noStrike" kern="0" cap="none" spc="0" normalizeH="0" baseline="0" noProof="0" dirty="0">
                <a:ln>
                  <a:noFill/>
                </a:ln>
                <a:solidFill>
                  <a:srgbClr val="333333"/>
                </a:solidFill>
                <a:effectLst/>
                <a:uLnTx/>
                <a:uFillTx/>
                <a:latin typeface="微软雅黑" panose="020B0503020204020204" pitchFamily="34" charset="-122"/>
                <a:ea typeface="微软雅黑" panose="020B0503020204020204" pitchFamily="34" charset="-122"/>
                <a:cs typeface="Arial" panose="020B0604020202020204" pitchFamily="34" charset="0"/>
              </a:rPr>
              <a:t>）已完成培养方案规定的所有学分的研究生，必须于在学的</a:t>
            </a:r>
            <a:r>
              <a:rPr kumimoji="0" lang="zh-CN" altLang="zh-CN" sz="18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Arial" panose="020B0604020202020204" pitchFamily="34" charset="0"/>
              </a:rPr>
              <a:t>最长学习年限内</a:t>
            </a:r>
            <a:r>
              <a:rPr kumimoji="0" lang="zh-CN" altLang="zh-CN" sz="1800" b="1" i="0" u="none" strike="noStrike" kern="0" cap="none" spc="0" normalizeH="0" baseline="0" noProof="0" dirty="0">
                <a:ln>
                  <a:noFill/>
                </a:ln>
                <a:solidFill>
                  <a:srgbClr val="333333"/>
                </a:solidFill>
                <a:effectLst/>
                <a:uLnTx/>
                <a:uFillTx/>
                <a:latin typeface="微软雅黑" panose="020B0503020204020204" pitchFamily="34" charset="-122"/>
                <a:ea typeface="微软雅黑" panose="020B0503020204020204" pitchFamily="34" charset="-122"/>
                <a:cs typeface="Arial" panose="020B0604020202020204" pitchFamily="34" charset="0"/>
              </a:rPr>
              <a:t>完成毕业或学位论文答辩；（</a:t>
            </a:r>
            <a:r>
              <a:rPr kumimoji="0" lang="en-US" altLang="zh-CN" sz="1800" b="1" i="0" u="none" strike="noStrike" kern="0" cap="none" spc="0" normalizeH="0" baseline="0" noProof="0" dirty="0">
                <a:ln>
                  <a:noFill/>
                </a:ln>
                <a:solidFill>
                  <a:srgbClr val="333333"/>
                </a:solidFill>
                <a:effectLst/>
                <a:uLnTx/>
                <a:uFillTx/>
                <a:latin typeface="微软雅黑" panose="020B0503020204020204" pitchFamily="34" charset="-122"/>
                <a:ea typeface="微软雅黑" panose="020B0503020204020204" pitchFamily="34" charset="-122"/>
                <a:cs typeface="Arial" panose="020B0604020202020204" pitchFamily="34" charset="0"/>
              </a:rPr>
              <a:t>3</a:t>
            </a:r>
            <a:r>
              <a:rPr kumimoji="0" lang="zh-CN" altLang="zh-CN" sz="1800" b="1" i="0" u="none" strike="noStrike" kern="0" cap="none" spc="0" normalizeH="0" baseline="0" noProof="0" dirty="0">
                <a:ln>
                  <a:noFill/>
                </a:ln>
                <a:solidFill>
                  <a:srgbClr val="333333"/>
                </a:solidFill>
                <a:effectLst/>
                <a:uLnTx/>
                <a:uFillTx/>
                <a:latin typeface="微软雅黑" panose="020B0503020204020204" pitchFamily="34" charset="-122"/>
                <a:ea typeface="微软雅黑" panose="020B0503020204020204" pitchFamily="34" charset="-122"/>
                <a:cs typeface="Arial" panose="020B0604020202020204" pitchFamily="34" charset="0"/>
              </a:rPr>
              <a:t>）已完成培养方案规定的所有学分，但未达到学校毕业要求的（未完成毕业论文答辩），研究生可以</a:t>
            </a:r>
            <a:r>
              <a:rPr kumimoji="0" lang="zh-CN" altLang="zh-CN" sz="18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Arial" panose="020B0604020202020204" pitchFamily="34" charset="0"/>
              </a:rPr>
              <a:t>申请结业（颁发结业证书）</a:t>
            </a:r>
            <a:r>
              <a:rPr kumimoji="0" lang="zh-CN" altLang="zh-CN" sz="1800" b="1" i="0" u="none" strike="noStrike" kern="0" cap="none" spc="0" normalizeH="0" baseline="0" noProof="0" dirty="0">
                <a:ln>
                  <a:noFill/>
                </a:ln>
                <a:solidFill>
                  <a:srgbClr val="333333"/>
                </a:solidFill>
                <a:effectLst/>
                <a:uLnTx/>
                <a:uFillTx/>
                <a:latin typeface="微软雅黑" panose="020B0503020204020204" pitchFamily="34" charset="-122"/>
                <a:ea typeface="微软雅黑" panose="020B0503020204020204" pitchFamily="34" charset="-122"/>
                <a:cs typeface="Arial" panose="020B0604020202020204" pitchFamily="34" charset="0"/>
              </a:rPr>
              <a:t>。</a:t>
            </a:r>
            <a:endParaRPr kumimoji="0" lang="zh-CN" altLang="zh-CN" sz="1800" b="1" i="0" u="none" strike="noStrike" kern="0" cap="none" spc="0" normalizeH="0" baseline="0" noProof="0" dirty="0">
              <a:ln>
                <a:noFill/>
              </a:ln>
              <a:solidFill>
                <a:srgbClr val="333333"/>
              </a:solidFill>
              <a:effectLst/>
              <a:uLnTx/>
              <a:uFillTx/>
              <a:latin typeface="微软雅黑" panose="020B0503020204020204" pitchFamily="34" charset="-122"/>
              <a:ea typeface="微软雅黑" panose="020B0503020204020204" pitchFamily="34" charset="-122"/>
              <a:cs typeface="Arial" panose="020B0604020202020204" pitchFamily="34" charset="0"/>
            </a:endParaRP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11266" name="组合 12"/>
          <p:cNvGrpSpPr/>
          <p:nvPr/>
        </p:nvGrpSpPr>
        <p:grpSpPr>
          <a:xfrm>
            <a:off x="0" y="193675"/>
            <a:ext cx="12192000" cy="690563"/>
            <a:chOff x="477" y="407439"/>
            <a:chExt cx="12191524" cy="689792"/>
          </a:xfrm>
        </p:grpSpPr>
        <p:sp>
          <p:nvSpPr>
            <p:cNvPr id="15" name="Line 2"/>
            <p:cNvSpPr>
              <a:spLocks noChangeShapeType="1"/>
            </p:cNvSpPr>
            <p:nvPr/>
          </p:nvSpPr>
          <p:spPr bwMode="auto">
            <a:xfrm>
              <a:off x="652915" y="919630"/>
              <a:ext cx="11539086" cy="0"/>
            </a:xfrm>
            <a:prstGeom prst="line">
              <a:avLst/>
            </a:prstGeom>
            <a:noFill/>
            <a:ln w="38100">
              <a:solidFill>
                <a:srgbClr val="0F5D9D"/>
              </a:solidFill>
              <a:round/>
            </a:ln>
          </p:spPr>
          <p:txBody>
            <a:bodyPr/>
            <a:lstStyle/>
            <a:p>
              <a:pPr marL="0" marR="0" lvl="0" indent="0" algn="l" defTabSz="685800" rtl="0" eaLnBrk="0" fontAlgn="auto" latinLnBrk="0" hangingPunct="0">
                <a:lnSpc>
                  <a:spcPct val="100000"/>
                </a:lnSpc>
                <a:spcBef>
                  <a:spcPts val="0"/>
                </a:spcBef>
                <a:spcAft>
                  <a:spcPts val="0"/>
                </a:spcAft>
                <a:buClrTx/>
                <a:buSzTx/>
                <a:buFontTx/>
                <a:buNone/>
                <a:defRPr/>
              </a:pPr>
              <a:endParaRPr kumimoji="0" lang="zh-CN" altLang="en-US" sz="1350" b="0" i="0" u="none" strike="noStrike" kern="1200" cap="none" spc="0" normalizeH="0" baseline="0" noProof="0">
                <a:ln>
                  <a:noFill/>
                </a:ln>
                <a:solidFill>
                  <a:schemeClr val="tx1"/>
                </a:solidFill>
                <a:effectLst/>
                <a:uLnTx/>
                <a:uFillTx/>
                <a:latin typeface="+mn-ea"/>
                <a:ea typeface="+mn-ea"/>
                <a:cs typeface="+mn-cs"/>
              </a:endParaRPr>
            </a:p>
          </p:txBody>
        </p:sp>
        <p:sp>
          <p:nvSpPr>
            <p:cNvPr id="16" name="Rectangle 2"/>
            <p:cNvSpPr>
              <a:spLocks noChangeArrowheads="1"/>
            </p:cNvSpPr>
            <p:nvPr/>
          </p:nvSpPr>
          <p:spPr bwMode="auto">
            <a:xfrm>
              <a:off x="437023" y="892672"/>
              <a:ext cx="211129" cy="204559"/>
            </a:xfrm>
            <a:prstGeom prst="rect">
              <a:avLst/>
            </a:prstGeom>
            <a:solidFill>
              <a:srgbClr val="0F5D9D"/>
            </a:solidFill>
            <a:ln>
              <a:noFill/>
            </a:ln>
            <a:effectLst/>
          </p:spPr>
          <p:txBody>
            <a:bodyPr wrap="none" anchor="ctr"/>
            <a:lstStyle/>
            <a:p>
              <a:pPr marL="0" marR="0" lvl="0" indent="0" algn="l" defTabSz="456565" rtl="0" eaLnBrk="0" fontAlgn="auto" latinLnBrk="0" hangingPunct="0">
                <a:lnSpc>
                  <a:spcPct val="100000"/>
                </a:lnSpc>
                <a:spcBef>
                  <a:spcPts val="0"/>
                </a:spcBef>
                <a:spcAft>
                  <a:spcPts val="0"/>
                </a:spcAft>
                <a:buClrTx/>
                <a:buSzTx/>
                <a:buFontTx/>
                <a:buNone/>
                <a:defRPr/>
              </a:pPr>
              <a:endParaRPr kumimoji="0" lang="zh-CN" altLang="en-US" sz="2695"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Rectangle 2"/>
            <p:cNvSpPr>
              <a:spLocks noChangeArrowheads="1"/>
            </p:cNvSpPr>
            <p:nvPr/>
          </p:nvSpPr>
          <p:spPr bwMode="auto">
            <a:xfrm>
              <a:off x="477" y="440740"/>
              <a:ext cx="454007" cy="455103"/>
            </a:xfrm>
            <a:prstGeom prst="rect">
              <a:avLst/>
            </a:prstGeom>
            <a:solidFill>
              <a:srgbClr val="4A76C3">
                <a:alpha val="50000"/>
              </a:srgbClr>
            </a:solidFill>
            <a:ln>
              <a:noFill/>
            </a:ln>
          </p:spPr>
          <p:style>
            <a:lnRef idx="2">
              <a:schemeClr val="dk1"/>
            </a:lnRef>
            <a:fillRef idx="1">
              <a:schemeClr val="lt1"/>
            </a:fillRef>
            <a:effectRef idx="0">
              <a:schemeClr val="dk1"/>
            </a:effectRef>
            <a:fontRef idx="minor">
              <a:schemeClr val="dk1"/>
            </a:fontRef>
          </p:style>
          <p:txBody>
            <a:bodyPr wrap="none" anchor="ctr"/>
            <a:lstStyle/>
            <a:p>
              <a:pPr marL="0" marR="0" lvl="0" indent="0" algn="l" defTabSz="456565" rtl="0" eaLnBrk="0" fontAlgn="auto" latinLnBrk="0" hangingPunct="0">
                <a:lnSpc>
                  <a:spcPct val="100000"/>
                </a:lnSpc>
                <a:spcBef>
                  <a:spcPts val="0"/>
                </a:spcBef>
                <a:spcAft>
                  <a:spcPts val="0"/>
                </a:spcAft>
                <a:buClrTx/>
                <a:buSzTx/>
                <a:buFontTx/>
                <a:buNone/>
                <a:defRPr/>
              </a:pPr>
              <a:endParaRPr kumimoji="0" lang="zh-CN" altLang="en-US" sz="2695" b="0" i="0" u="none" strike="noStrike" kern="1200" cap="none" spc="0" normalizeH="0" baseline="0" noProof="0">
                <a:ln>
                  <a:noFill/>
                </a:ln>
                <a:solidFill>
                  <a:prstClr val="black"/>
                </a:solidFill>
                <a:effectLst/>
                <a:uLnTx/>
                <a:uFillTx/>
                <a:latin typeface="+mn-lt"/>
                <a:ea typeface="+mn-ea"/>
                <a:cs typeface="+mn-cs"/>
              </a:endParaRPr>
            </a:p>
          </p:txBody>
        </p:sp>
        <p:sp>
          <p:nvSpPr>
            <p:cNvPr id="18" name="文本框 17"/>
            <p:cNvSpPr txBox="1"/>
            <p:nvPr/>
          </p:nvSpPr>
          <p:spPr>
            <a:xfrm>
              <a:off x="11064920" y="407439"/>
              <a:ext cx="1127081" cy="523290"/>
            </a:xfrm>
            <a:prstGeom prst="rect">
              <a:avLst/>
            </a:prstGeom>
            <a:noFill/>
          </p:spPr>
          <p:txBody>
            <a:bodyPr>
              <a:spAutoFit/>
            </a:bodyPr>
            <a:lstStyle/>
            <a:p>
              <a:pPr marR="0" defTabSz="457200" fontAlgn="auto">
                <a:spcBef>
                  <a:spcPts val="0"/>
                </a:spcBef>
                <a:spcAft>
                  <a:spcPts val="0"/>
                </a:spcAft>
                <a:buClrTx/>
                <a:buSzTx/>
                <a:buFontTx/>
                <a:defRPr/>
              </a:pPr>
              <a:r>
                <a:rPr kumimoji="0" lang="en-US" altLang="zh-CN" sz="2800" kern="1200" cap="none" spc="0" normalizeH="0" baseline="0" noProof="0" dirty="0">
                  <a:solidFill>
                    <a:srgbClr val="0F5D9D"/>
                  </a:solidFill>
                  <a:effectLst>
                    <a:outerShdw blurRad="38100" dist="38100" dir="2700000" algn="tl">
                      <a:srgbClr val="000000">
                        <a:alpha val="43137"/>
                      </a:srgbClr>
                    </a:outerShdw>
                  </a:effectLst>
                  <a:latin typeface="Arial Black" panose="020B0A04020102020204" pitchFamily="34" charset="0"/>
                  <a:ea typeface="+mn-ea"/>
                  <a:cs typeface="+mn-cs"/>
                  <a:sym typeface="+mn-ea"/>
                </a:rPr>
                <a:t>CSU</a:t>
              </a:r>
              <a:endParaRPr kumimoji="0" lang="zh-CN" altLang="en-US" sz="2800" kern="1200" cap="none" spc="0" normalizeH="0" baseline="0" noProof="0" dirty="0">
                <a:solidFill>
                  <a:srgbClr val="0F5D9D"/>
                </a:solidFill>
                <a:effectLst>
                  <a:outerShdw blurRad="38100" dist="38100" dir="2700000" algn="tl">
                    <a:srgbClr val="000000">
                      <a:alpha val="43137"/>
                    </a:srgbClr>
                  </a:outerShdw>
                </a:effectLst>
                <a:latin typeface="Arial Black" panose="020B0A04020102020204" pitchFamily="34" charset="0"/>
                <a:ea typeface="+mn-ea"/>
                <a:cs typeface="+mn-cs"/>
                <a:sym typeface="+mn-ea"/>
              </a:endParaRPr>
            </a:p>
          </p:txBody>
        </p:sp>
      </p:grpSp>
      <p:sp>
        <p:nvSpPr>
          <p:cNvPr id="10244" name="Rectangle 1"/>
          <p:cNvSpPr>
            <a:spLocks noChangeArrowheads="1"/>
          </p:cNvSpPr>
          <p:nvPr/>
        </p:nvSpPr>
        <p:spPr bwMode="auto">
          <a:xfrm>
            <a:off x="454025" y="1135063"/>
            <a:ext cx="5854700" cy="4337050"/>
          </a:xfrm>
          <a:prstGeom prst="rect">
            <a:avLst/>
          </a:prstGeom>
          <a:noFill/>
          <a:ln>
            <a:noFill/>
          </a:ln>
        </p:spPr>
        <p:txBody>
          <a:bodyPr anchor="ctr">
            <a:spAutoFit/>
          </a:bodyPr>
          <a:lstStyle>
            <a:lvl1pPr>
              <a:defRPr b="1">
                <a:solidFill>
                  <a:schemeClr val="tx1"/>
                </a:solidFill>
                <a:latin typeface="Calibri" panose="020F0502020204030204" pitchFamily="34" charset="0"/>
                <a:ea typeface="微软雅黑" panose="020B0503020204020204" pitchFamily="34" charset="-122"/>
              </a:defRPr>
            </a:lvl1pPr>
            <a:lvl2pPr marL="742950" indent="-285750">
              <a:defRPr b="1">
                <a:solidFill>
                  <a:schemeClr val="tx1"/>
                </a:solidFill>
                <a:latin typeface="Calibri" panose="020F0502020204030204" pitchFamily="34" charset="0"/>
                <a:ea typeface="微软雅黑" panose="020B0503020204020204" pitchFamily="34" charset="-122"/>
              </a:defRPr>
            </a:lvl2pPr>
            <a:lvl3pPr marL="1143000" indent="-228600">
              <a:defRPr b="1">
                <a:solidFill>
                  <a:schemeClr val="tx1"/>
                </a:solidFill>
                <a:latin typeface="Calibri" panose="020F0502020204030204" pitchFamily="34" charset="0"/>
                <a:ea typeface="微软雅黑" panose="020B0503020204020204" pitchFamily="34" charset="-122"/>
              </a:defRPr>
            </a:lvl3pPr>
            <a:lvl4pPr marL="1600200" indent="-228600">
              <a:defRPr b="1">
                <a:solidFill>
                  <a:schemeClr val="tx1"/>
                </a:solidFill>
                <a:latin typeface="Calibri" panose="020F0502020204030204" pitchFamily="34" charset="0"/>
                <a:ea typeface="微软雅黑" panose="020B0503020204020204" pitchFamily="34" charset="-122"/>
              </a:defRPr>
            </a:lvl4pPr>
            <a:lvl5pPr marL="2057400" indent="-228600">
              <a:defRPr b="1">
                <a:solidFill>
                  <a:schemeClr val="tx1"/>
                </a:solidFill>
                <a:latin typeface="Calibri" panose="020F0502020204030204" pitchFamily="34" charset="0"/>
                <a:ea typeface="微软雅黑" panose="020B0503020204020204" pitchFamily="34" charset="-122"/>
              </a:defRPr>
            </a:lvl5pPr>
            <a:lvl6pPr marL="2514600" indent="-228600" defTabSz="457200" eaLnBrk="0" fontAlgn="base" hangingPunct="0">
              <a:spcBef>
                <a:spcPct val="0"/>
              </a:spcBef>
              <a:spcAft>
                <a:spcPct val="0"/>
              </a:spcAft>
              <a:defRPr b="1">
                <a:solidFill>
                  <a:schemeClr val="tx1"/>
                </a:solidFill>
                <a:latin typeface="Calibri" panose="020F0502020204030204" pitchFamily="34" charset="0"/>
                <a:ea typeface="微软雅黑" panose="020B0503020204020204" pitchFamily="34" charset="-122"/>
              </a:defRPr>
            </a:lvl6pPr>
            <a:lvl7pPr marL="2971800" indent="-228600" defTabSz="457200" eaLnBrk="0" fontAlgn="base" hangingPunct="0">
              <a:spcBef>
                <a:spcPct val="0"/>
              </a:spcBef>
              <a:spcAft>
                <a:spcPct val="0"/>
              </a:spcAft>
              <a:defRPr b="1">
                <a:solidFill>
                  <a:schemeClr val="tx1"/>
                </a:solidFill>
                <a:latin typeface="Calibri" panose="020F0502020204030204" pitchFamily="34" charset="0"/>
                <a:ea typeface="微软雅黑" panose="020B0503020204020204" pitchFamily="34" charset="-122"/>
              </a:defRPr>
            </a:lvl7pPr>
            <a:lvl8pPr marL="3429000" indent="-228600" defTabSz="457200" eaLnBrk="0" fontAlgn="base" hangingPunct="0">
              <a:spcBef>
                <a:spcPct val="0"/>
              </a:spcBef>
              <a:spcAft>
                <a:spcPct val="0"/>
              </a:spcAft>
              <a:defRPr b="1">
                <a:solidFill>
                  <a:schemeClr val="tx1"/>
                </a:solidFill>
                <a:latin typeface="Calibri" panose="020F0502020204030204" pitchFamily="34" charset="0"/>
                <a:ea typeface="微软雅黑" panose="020B0503020204020204" pitchFamily="34" charset="-122"/>
              </a:defRPr>
            </a:lvl8pPr>
            <a:lvl9pPr marL="3886200" indent="-228600" defTabSz="457200" eaLnBrk="0" fontAlgn="base" hangingPunct="0">
              <a:spcBef>
                <a:spcPct val="0"/>
              </a:spcBef>
              <a:spcAft>
                <a:spcPct val="0"/>
              </a:spcAft>
              <a:defRPr b="1">
                <a:solidFill>
                  <a:schemeClr val="tx1"/>
                </a:solidFill>
                <a:latin typeface="Calibri" panose="020F0502020204030204" pitchFamily="34" charset="0"/>
                <a:ea typeface="微软雅黑" panose="020B0503020204020204" pitchFamily="34" charset="-122"/>
              </a:defRPr>
            </a:lvl9pPr>
          </a:lstStyle>
          <a:p>
            <a:pPr marL="0" marR="0" lvl="0" indent="0" algn="l" defTabSz="457200" rtl="0" eaLnBrk="0" fontAlgn="base" latinLnBrk="0" hangingPunct="0">
              <a:lnSpc>
                <a:spcPct val="150000"/>
              </a:lnSpc>
              <a:spcBef>
                <a:spcPct val="0"/>
              </a:spcBef>
              <a:spcAft>
                <a:spcPct val="0"/>
              </a:spcAft>
              <a:buClrTx/>
              <a:buSzTx/>
              <a:buFontTx/>
              <a:buNone/>
              <a:defRPr/>
            </a:pPr>
            <a:r>
              <a:rPr kumimoji="0" lang="zh-CN" altLang="zh-CN" sz="2400" b="1" i="0" u="none" strike="noStrike" kern="1200" cap="none" spc="0" normalizeH="0" baseline="0" noProof="0" dirty="0">
                <a:ln>
                  <a:noFill/>
                </a:ln>
                <a:solidFill>
                  <a:srgbClr val="0F5D9D"/>
                </a:solidFill>
                <a:effectLst/>
                <a:uLnTx/>
                <a:uFillTx/>
                <a:latin typeface="Calibri" panose="020F0502020204030204" pitchFamily="34" charset="0"/>
                <a:ea typeface="微软雅黑" panose="020B0503020204020204" pitchFamily="34" charset="-122"/>
                <a:cs typeface="+mn-cs"/>
              </a:rPr>
              <a:t>（三）各年级研究生有关毕业（或学位）论文答辩及学位申请截止时间具体要求如</a:t>
            </a:r>
            <a:r>
              <a:rPr kumimoji="0" lang="zh-CN" altLang="en-US" sz="2400" b="1" i="0" u="none" strike="noStrike" kern="1200" cap="none" spc="0" normalizeH="0" baseline="0" noProof="0" dirty="0">
                <a:ln>
                  <a:noFill/>
                </a:ln>
                <a:solidFill>
                  <a:srgbClr val="0F5D9D"/>
                </a:solidFill>
                <a:effectLst/>
                <a:uLnTx/>
                <a:uFillTx/>
                <a:latin typeface="Calibri" panose="020F0502020204030204" pitchFamily="34" charset="0"/>
                <a:ea typeface="微软雅黑" panose="020B0503020204020204" pitchFamily="34" charset="-122"/>
                <a:cs typeface="+mn-cs"/>
              </a:rPr>
              <a:t>右</a:t>
            </a:r>
            <a:r>
              <a:rPr kumimoji="0" lang="zh-CN" altLang="zh-CN" sz="2400" b="1" i="0" u="none" strike="noStrike" kern="1200" cap="none" spc="0" normalizeH="0" baseline="0" noProof="0" dirty="0">
                <a:ln>
                  <a:noFill/>
                </a:ln>
                <a:solidFill>
                  <a:srgbClr val="0F5D9D"/>
                </a:solidFill>
                <a:effectLst/>
                <a:uLnTx/>
                <a:uFillTx/>
                <a:latin typeface="Calibri" panose="020F0502020204030204" pitchFamily="34" charset="0"/>
                <a:ea typeface="微软雅黑" panose="020B0503020204020204" pitchFamily="34" charset="-122"/>
                <a:cs typeface="+mn-cs"/>
              </a:rPr>
              <a:t>表。</a:t>
            </a:r>
            <a:endParaRPr kumimoji="0" lang="en-US" altLang="zh-CN" sz="2400" b="1" i="0" u="none" strike="noStrike" kern="1200" cap="none" spc="0" normalizeH="0" baseline="0" noProof="0" dirty="0">
              <a:ln>
                <a:noFill/>
              </a:ln>
              <a:solidFill>
                <a:srgbClr val="0F5D9D"/>
              </a:solidFill>
              <a:effectLst/>
              <a:uLnTx/>
              <a:uFillTx/>
              <a:latin typeface="Calibri" panose="020F0502020204030204" pitchFamily="34" charset="0"/>
              <a:ea typeface="微软雅黑" panose="020B0503020204020204" pitchFamily="34" charset="-122"/>
              <a:cs typeface="+mn-cs"/>
            </a:endParaRPr>
          </a:p>
          <a:p>
            <a:pPr marL="0" marR="0" lvl="0" indent="0" algn="l" defTabSz="457200" rtl="0" eaLnBrk="0" fontAlgn="base" latinLnBrk="0" hangingPunct="0">
              <a:lnSpc>
                <a:spcPct val="150000"/>
              </a:lnSpc>
              <a:spcBef>
                <a:spcPct val="0"/>
              </a:spcBef>
              <a:spcAft>
                <a:spcPct val="0"/>
              </a:spcAft>
              <a:buClrTx/>
              <a:buSzTx/>
              <a:buFontTx/>
              <a:buNone/>
              <a:defRPr/>
            </a:pPr>
            <a:r>
              <a:rPr kumimoji="0" lang="zh-CN" altLang="zh-CN" sz="2400" b="1" i="0" u="none" strike="noStrike" kern="1200" cap="none" spc="0" normalizeH="0" baseline="0" noProof="0" dirty="0">
                <a:ln>
                  <a:noFill/>
                </a:ln>
                <a:solidFill>
                  <a:srgbClr val="0F5D9D"/>
                </a:solidFill>
                <a:effectLst/>
                <a:uLnTx/>
                <a:uFillTx/>
                <a:latin typeface="Calibri" panose="020F0502020204030204" pitchFamily="34" charset="0"/>
                <a:ea typeface="微软雅黑" panose="020B0503020204020204" pitchFamily="34" charset="-122"/>
                <a:cs typeface="+mn-cs"/>
              </a:rPr>
              <a:t>（四）主动提出退学申请</a:t>
            </a:r>
            <a:endParaRPr kumimoji="0" lang="zh-CN" altLang="zh-CN" sz="2400" b="1" i="0" u="none" strike="noStrike" kern="1200" cap="none" spc="0" normalizeH="0" baseline="0" noProof="0" dirty="0">
              <a:ln>
                <a:noFill/>
              </a:ln>
              <a:solidFill>
                <a:srgbClr val="0F5D9D"/>
              </a:solidFill>
              <a:effectLst/>
              <a:uLnTx/>
              <a:uFillTx/>
              <a:latin typeface="Calibri" panose="020F0502020204030204" pitchFamily="34" charset="0"/>
              <a:ea typeface="微软雅黑" panose="020B0503020204020204" pitchFamily="34" charset="-122"/>
              <a:cs typeface="+mn-cs"/>
            </a:endParaRPr>
          </a:p>
          <a:p>
            <a:pPr marL="0" marR="0" lvl="0" indent="335280" algn="just" defTabSz="457200" rtl="0" eaLnBrk="0" fontAlgn="base" latinLnBrk="0" hangingPunct="0">
              <a:lnSpc>
                <a:spcPct val="150000"/>
              </a:lnSpc>
              <a:spcBef>
                <a:spcPct val="0"/>
              </a:spcBef>
              <a:spcAft>
                <a:spcPct val="0"/>
              </a:spcAft>
              <a:buClrTx/>
              <a:buSzTx/>
              <a:buFontTx/>
              <a:buNone/>
              <a:defRPr/>
            </a:pPr>
            <a:r>
              <a:rPr kumimoji="0" lang="zh-CN" altLang="zh-CN" sz="1800" b="1" i="0" u="none" strike="noStrike" kern="0" cap="none" spc="0" normalizeH="0" baseline="0" noProof="0" dirty="0">
                <a:ln>
                  <a:noFill/>
                </a:ln>
                <a:solidFill>
                  <a:srgbClr val="333333"/>
                </a:solidFill>
                <a:effectLst/>
                <a:uLnTx/>
                <a:uFillTx/>
                <a:latin typeface="微软雅黑" panose="020B0503020204020204" pitchFamily="34" charset="-122"/>
                <a:ea typeface="微软雅黑" panose="020B0503020204020204" pitchFamily="34" charset="-122"/>
                <a:cs typeface="Arial" panose="020B0604020202020204" pitchFamily="34" charset="0"/>
              </a:rPr>
              <a:t>导师及二级培养单位认为确实不宜继续培养的，因个人原因无法完成培养方案所规定的学分要求的，由研究生本人主动提出退学申请，</a:t>
            </a:r>
            <a:r>
              <a:rPr kumimoji="0" lang="zh-CN" altLang="zh-CN" sz="18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Arial" panose="020B0604020202020204" pitchFamily="34" charset="0"/>
              </a:rPr>
              <a:t>研究生本人登录“研究生教育管理系统”</a:t>
            </a:r>
            <a:r>
              <a:rPr kumimoji="0" lang="en-US" altLang="zh-CN" sz="18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Arial" panose="020B0604020202020204" pitchFamily="34" charset="0"/>
              </a:rPr>
              <a:t>— </a:t>
            </a:r>
            <a:r>
              <a:rPr kumimoji="0" lang="zh-CN" altLang="zh-CN" sz="18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Arial" panose="020B0604020202020204" pitchFamily="34" charset="0"/>
              </a:rPr>
              <a:t>进入“学籍异动”</a:t>
            </a:r>
            <a:r>
              <a:rPr kumimoji="0" lang="en-US" altLang="zh-CN" sz="18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Arial" panose="020B0604020202020204" pitchFamily="34" charset="0"/>
              </a:rPr>
              <a:t>— </a:t>
            </a:r>
            <a:r>
              <a:rPr kumimoji="0" lang="zh-CN" altLang="zh-CN" sz="18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Arial" panose="020B0604020202020204" pitchFamily="34" charset="0"/>
              </a:rPr>
              <a:t>填写《退学申请审批表》。</a:t>
            </a:r>
            <a:endParaRPr kumimoji="0" lang="zh-CN" altLang="zh-CN" sz="18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Arial" panose="020B0604020202020204" pitchFamily="34" charset="0"/>
            </a:endParaRPr>
          </a:p>
        </p:txBody>
      </p:sp>
      <p:sp>
        <p:nvSpPr>
          <p:cNvPr id="11322" name="TextBox 3"/>
          <p:cNvSpPr txBox="1"/>
          <p:nvPr/>
        </p:nvSpPr>
        <p:spPr>
          <a:xfrm>
            <a:off x="474663" y="173038"/>
            <a:ext cx="6842125" cy="522287"/>
          </a:xfrm>
          <a:prstGeom prst="rect">
            <a:avLst/>
          </a:prstGeom>
          <a:noFill/>
          <a:ln w="9525">
            <a:noFill/>
          </a:ln>
        </p:spPr>
        <p:txBody>
          <a:bodyPr>
            <a:spAutoFit/>
          </a:bodyPr>
          <a:p>
            <a:pPr>
              <a:buFont typeface="Arial" panose="020B0604020202020204" pitchFamily="34" charset="0"/>
            </a:pPr>
            <a:r>
              <a:rPr lang="zh-CN" altLang="en-US" sz="2800" dirty="0">
                <a:solidFill>
                  <a:srgbClr val="CC0000"/>
                </a:solidFill>
                <a:latin typeface="微软雅黑" panose="020B0503020204020204" pitchFamily="34" charset="-122"/>
              </a:rPr>
              <a:t>三、学籍清理工作要求</a:t>
            </a:r>
            <a:endParaRPr lang="zh-CN" altLang="en-US" sz="2800" dirty="0">
              <a:solidFill>
                <a:srgbClr val="CC0000"/>
              </a:solidFill>
              <a:latin typeface="微软雅黑" panose="020B0503020204020204" pitchFamily="34" charset="-122"/>
            </a:endParaRPr>
          </a:p>
        </p:txBody>
      </p:sp>
      <p:graphicFrame>
        <p:nvGraphicFramePr>
          <p:cNvPr id="6" name="表格 5"/>
          <p:cNvGraphicFramePr/>
          <p:nvPr>
            <p:custDataLst>
              <p:tags r:id="rId1"/>
            </p:custDataLst>
          </p:nvPr>
        </p:nvGraphicFramePr>
        <p:xfrm>
          <a:off x="6293485" y="977900"/>
          <a:ext cx="5735955" cy="5266055"/>
        </p:xfrm>
        <a:graphic>
          <a:graphicData uri="http://schemas.openxmlformats.org/drawingml/2006/table">
            <a:tbl>
              <a:tblPr firstRow="1" bandRow="1">
                <a:tableStyleId>{5C22544A-7EE6-4342-B048-85BDC9FD1C3A}</a:tableStyleId>
              </a:tblPr>
              <a:tblGrid>
                <a:gridCol w="734060"/>
                <a:gridCol w="678815"/>
                <a:gridCol w="2158365"/>
                <a:gridCol w="2164715"/>
              </a:tblGrid>
              <a:tr h="1176020">
                <a:tc>
                  <a:txBody>
                    <a:bodyPr/>
                    <a:p>
                      <a:pPr algn="ctr"/>
                      <a:r>
                        <a:rPr lang="zh-CN" altLang="en-US" sz="1200" dirty="0">
                          <a:solidFill>
                            <a:schemeClr val="bg1"/>
                          </a:solidFill>
                          <a:latin typeface="微软雅黑" panose="020B0503020204020204" pitchFamily="34" charset="-122"/>
                          <a:ea typeface="微软雅黑" panose="020B0503020204020204" pitchFamily="34" charset="-122"/>
                        </a:rPr>
                        <a:t>研究生层次</a:t>
                      </a:r>
                      <a:endParaRPr lang="zh-CN" altLang="en-US" sz="1200" dirty="0">
                        <a:solidFill>
                          <a:schemeClr val="bg1"/>
                        </a:solidFill>
                        <a:latin typeface="微软雅黑" panose="020B0503020204020204" pitchFamily="34" charset="-122"/>
                        <a:ea typeface="微软雅黑" panose="020B0503020204020204" pitchFamily="34" charset="-122"/>
                      </a:endParaRPr>
                    </a:p>
                  </a:txBody>
                  <a:tcPr anchor="ctr" anchorCtr="0"/>
                </a:tc>
                <a:tc>
                  <a:txBody>
                    <a:bodyPr/>
                    <a:p>
                      <a:pPr algn="ctr"/>
                      <a:r>
                        <a:rPr lang="zh-CN" altLang="en-US" sz="1200" dirty="0">
                          <a:solidFill>
                            <a:schemeClr val="bg1"/>
                          </a:solidFill>
                          <a:latin typeface="微软雅黑" panose="020B0503020204020204" pitchFamily="34" charset="-122"/>
                          <a:ea typeface="微软雅黑" panose="020B0503020204020204" pitchFamily="34" charset="-122"/>
                        </a:rPr>
                        <a:t>年级</a:t>
                      </a:r>
                      <a:endParaRPr lang="zh-CN" altLang="en-US" sz="1200" dirty="0">
                        <a:solidFill>
                          <a:schemeClr val="bg1"/>
                        </a:solidFill>
                        <a:latin typeface="微软雅黑" panose="020B0503020204020204" pitchFamily="34" charset="-122"/>
                        <a:ea typeface="微软雅黑" panose="020B0503020204020204" pitchFamily="34" charset="-122"/>
                      </a:endParaRPr>
                    </a:p>
                  </a:txBody>
                  <a:tcPr anchor="ctr" anchorCtr="0"/>
                </a:tc>
                <a:tc>
                  <a:txBody>
                    <a:bodyPr/>
                    <a:p>
                      <a:pPr marL="0" algn="ctr" defTabSz="914400" rtl="0" eaLnBrk="1" latinLnBrk="0" hangingPunct="1"/>
                      <a:r>
                        <a:rPr lang="zh-CN" altLang="en-US" sz="1200" b="1" kern="1200" dirty="0">
                          <a:solidFill>
                            <a:schemeClr val="bg1"/>
                          </a:solidFill>
                          <a:latin typeface="微软雅黑" panose="020B0503020204020204" pitchFamily="34" charset="-122"/>
                          <a:ea typeface="微软雅黑" panose="020B0503020204020204" pitchFamily="34" charset="-122"/>
                        </a:rPr>
                        <a:t>毕业（或学位）论文答辩</a:t>
                      </a:r>
                      <a:endParaRPr lang="en-US" altLang="zh-CN" sz="1200" b="1" kern="1200" dirty="0">
                        <a:solidFill>
                          <a:schemeClr val="bg1"/>
                        </a:solidFill>
                        <a:latin typeface="微软雅黑" panose="020B0503020204020204" pitchFamily="34" charset="-122"/>
                        <a:ea typeface="微软雅黑" panose="020B0503020204020204" pitchFamily="34" charset="-122"/>
                      </a:endParaRPr>
                    </a:p>
                    <a:p>
                      <a:pPr marL="0" algn="ctr" defTabSz="914400" rtl="0" eaLnBrk="1" latinLnBrk="0" hangingPunct="1"/>
                      <a:r>
                        <a:rPr lang="zh-CN" altLang="en-US" sz="1200" b="1" kern="1200" dirty="0">
                          <a:solidFill>
                            <a:schemeClr val="bg1"/>
                          </a:solidFill>
                          <a:latin typeface="微软雅黑" panose="020B0503020204020204" pitchFamily="34" charset="-122"/>
                          <a:ea typeface="微软雅黑" panose="020B0503020204020204" pitchFamily="34" charset="-122"/>
                        </a:rPr>
                        <a:t>截止时间</a:t>
                      </a:r>
                      <a:endParaRPr lang="en-US" altLang="zh-CN" sz="1200" b="1" kern="1200" dirty="0">
                        <a:solidFill>
                          <a:schemeClr val="bg1"/>
                        </a:solidFill>
                        <a:latin typeface="微软雅黑" panose="020B0503020204020204" pitchFamily="34" charset="-122"/>
                        <a:ea typeface="微软雅黑" panose="020B0503020204020204" pitchFamily="34" charset="-122"/>
                      </a:endParaRPr>
                    </a:p>
                    <a:p>
                      <a:pPr marL="0" algn="ctr" defTabSz="914400" rtl="0" eaLnBrk="1" latinLnBrk="0" hangingPunct="1"/>
                      <a:r>
                        <a:rPr lang="zh-CN" altLang="en-US" sz="1200" b="1" kern="1200" dirty="0">
                          <a:solidFill>
                            <a:schemeClr val="bg1"/>
                          </a:solidFill>
                          <a:latin typeface="微软雅黑" panose="020B0503020204020204" pitchFamily="34" charset="-122"/>
                          <a:ea typeface="微软雅黑" panose="020B0503020204020204" pitchFamily="34" charset="-122"/>
                        </a:rPr>
                        <a:t>（逾期未完成，学校将予以退学处理或研究生可以申请结业）</a:t>
                      </a:r>
                      <a:endParaRPr lang="zh-CN" altLang="en-US" sz="1200" b="1" kern="1200" dirty="0">
                        <a:solidFill>
                          <a:schemeClr val="bg1"/>
                        </a:solidFill>
                        <a:latin typeface="微软雅黑" panose="020B0503020204020204" pitchFamily="34" charset="-122"/>
                        <a:ea typeface="微软雅黑" panose="020B0503020204020204" pitchFamily="34" charset="-122"/>
                        <a:cs typeface="+mn-cs"/>
                      </a:endParaRPr>
                    </a:p>
                  </a:txBody>
                  <a:tcPr anchor="ctr" anchorCtr="0"/>
                </a:tc>
                <a:tc>
                  <a:txBody>
                    <a:bodyPr/>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200" b="1" kern="1200" dirty="0">
                          <a:solidFill>
                            <a:schemeClr val="bg1"/>
                          </a:solidFill>
                          <a:latin typeface="微软雅黑" panose="020B0503020204020204" pitchFamily="34" charset="-122"/>
                          <a:ea typeface="微软雅黑" panose="020B0503020204020204" pitchFamily="34" charset="-122"/>
                        </a:rPr>
                        <a:t>毕业论文答辩后申请学位截止时间</a:t>
                      </a:r>
                      <a:endParaRPr lang="zh-CN" altLang="en-US" sz="1200" b="1" kern="1200" dirty="0">
                        <a:solidFill>
                          <a:schemeClr val="bg1"/>
                        </a:solidFill>
                        <a:latin typeface="微软雅黑" panose="020B0503020204020204" pitchFamily="34" charset="-122"/>
                        <a:ea typeface="微软雅黑" panose="020B0503020204020204" pitchFamily="34" charset="-122"/>
                      </a:endParaRPr>
                    </a:p>
                    <a:p>
                      <a:pPr marL="0" marR="0" lvl="0" indent="0" algn="ctr" defTabSz="914400" rtl="0" eaLnBrk="1" fontAlgn="auto" latinLnBrk="0" hangingPunct="1">
                        <a:lnSpc>
                          <a:spcPct val="100000"/>
                        </a:lnSpc>
                        <a:spcBef>
                          <a:spcPts val="0"/>
                        </a:spcBef>
                        <a:spcAft>
                          <a:spcPts val="0"/>
                        </a:spcAft>
                        <a:buClrTx/>
                        <a:buSzTx/>
                        <a:buFontTx/>
                        <a:buNone/>
                        <a:defRPr/>
                      </a:pPr>
                      <a:endParaRPr lang="zh-CN" altLang="en-US" sz="1200" b="1" kern="1200" dirty="0">
                        <a:solidFill>
                          <a:schemeClr val="bg1"/>
                        </a:solidFill>
                        <a:latin typeface="微软雅黑" panose="020B0503020204020204" pitchFamily="34" charset="-122"/>
                        <a:ea typeface="微软雅黑" panose="020B0503020204020204" pitchFamily="34" charset="-122"/>
                        <a:cs typeface="+mn-cs"/>
                      </a:endParaRPr>
                    </a:p>
                  </a:txBody>
                  <a:tcPr anchor="ctr" anchorCtr="0"/>
                </a:tc>
              </a:tr>
              <a:tr h="305435">
                <a:tc rowSpan="5">
                  <a:txBody>
                    <a:bodyPr/>
                    <a:p>
                      <a:pPr algn="ctr">
                        <a:buClrTx/>
                        <a:buSzTx/>
                        <a:buFontTx/>
                      </a:pPr>
                      <a:r>
                        <a:rPr lang="en-US" altLang="zh-CN" sz="1200" b="0" noProof="0" dirty="0">
                          <a:ln>
                            <a:noFill/>
                          </a:ln>
                          <a:solidFill>
                            <a:prstClr val="black"/>
                          </a:solidFill>
                          <a:effectLst/>
                          <a:uLnTx/>
                          <a:uFillTx/>
                          <a:latin typeface="微软雅黑" panose="020B0503020204020204" pitchFamily="34" charset="-122"/>
                          <a:ea typeface="微软雅黑" panose="020B0503020204020204" pitchFamily="34" charset="-122"/>
                        </a:rPr>
                        <a:t>博士生</a:t>
                      </a:r>
                      <a:endParaRPr lang="en-US" altLang="zh-CN" sz="1200" b="0" noProof="0" dirty="0">
                        <a:ln>
                          <a:noFill/>
                        </a:ln>
                        <a:solidFill>
                          <a:prstClr val="black"/>
                        </a:solidFill>
                        <a:effectLst/>
                        <a:uLnTx/>
                        <a:uFillTx/>
                        <a:latin typeface="微软雅黑" panose="020B0503020204020204" pitchFamily="34" charset="-122"/>
                        <a:ea typeface="微软雅黑" panose="020B0503020204020204" pitchFamily="34" charset="-122"/>
                      </a:endParaRPr>
                    </a:p>
                  </a:txBody>
                  <a:tcPr anchor="ctr" anchorCtr="0"/>
                </a:tc>
                <a:tc>
                  <a:txBody>
                    <a:bodyPr/>
                    <a:p>
                      <a:pPr algn="ctr"/>
                      <a:r>
                        <a:rPr lang="en-US" altLang="zh-CN" sz="1200" b="1" dirty="0">
                          <a:latin typeface="微软雅黑" panose="020B0503020204020204" pitchFamily="34" charset="-122"/>
                          <a:ea typeface="微软雅黑" panose="020B0503020204020204" pitchFamily="34" charset="-122"/>
                        </a:rPr>
                        <a:t>2012</a:t>
                      </a:r>
                      <a:endParaRPr lang="en-US" altLang="zh-CN" sz="1200" b="1" dirty="0">
                        <a:latin typeface="微软雅黑" panose="020B0503020204020204" pitchFamily="34" charset="-122"/>
                        <a:ea typeface="微软雅黑" panose="020B0503020204020204" pitchFamily="34" charset="-122"/>
                      </a:endParaRPr>
                    </a:p>
                  </a:txBody>
                  <a:tcPr anchor="ctr" anchorCtr="0"/>
                </a:tc>
                <a:tc>
                  <a:txBody>
                    <a:bodyPr/>
                    <a:p>
                      <a:pPr algn="ctr"/>
                      <a:r>
                        <a:rPr lang="en-US" altLang="zh-CN" sz="1200" b="1" dirty="0">
                          <a:solidFill>
                            <a:srgbClr val="FF0000"/>
                          </a:solidFill>
                          <a:latin typeface="微软雅黑" panose="020B0503020204020204" pitchFamily="34" charset="-122"/>
                          <a:ea typeface="微软雅黑" panose="020B0503020204020204" pitchFamily="34" charset="-122"/>
                        </a:rPr>
                        <a:t>2020.10.30</a:t>
                      </a:r>
                      <a:endParaRPr lang="en-US" altLang="zh-CN" sz="1200" b="1" dirty="0">
                        <a:solidFill>
                          <a:srgbClr val="FF0000"/>
                        </a:solidFill>
                        <a:latin typeface="微软雅黑" panose="020B0503020204020204" pitchFamily="34" charset="-122"/>
                        <a:ea typeface="微软雅黑" panose="020B0503020204020204" pitchFamily="34" charset="-122"/>
                      </a:endParaRPr>
                    </a:p>
                  </a:txBody>
                  <a:tcPr anchor="ctr" anchorCtr="0"/>
                </a:tc>
                <a:tc rowSpan="2">
                  <a:txBody>
                    <a:bodyPr/>
                    <a:p>
                      <a:pPr algn="ctr"/>
                      <a:endParaRPr lang="zh-CN" altLang="en-US" sz="1200" b="0" dirty="0">
                        <a:latin typeface="微软雅黑" panose="020B0503020204020204" pitchFamily="34" charset="-122"/>
                        <a:ea typeface="微软雅黑" panose="020B0503020204020204" pitchFamily="34" charset="-122"/>
                      </a:endParaRPr>
                    </a:p>
                  </a:txBody>
                  <a:tcPr anchor="ctr" anchorCtr="0"/>
                </a:tc>
              </a:tr>
              <a:tr h="305435">
                <a:tc vMerge="1">
                  <a:tcPr/>
                </a:tc>
                <a:tc>
                  <a:txBody>
                    <a:bodyPr/>
                    <a:p>
                      <a:pPr algn="ctr"/>
                      <a:r>
                        <a:rPr lang="en-US" altLang="zh-CN" sz="1200" b="0" dirty="0">
                          <a:latin typeface="微软雅黑" panose="020B0503020204020204" pitchFamily="34" charset="-122"/>
                          <a:ea typeface="微软雅黑" panose="020B0503020204020204" pitchFamily="34" charset="-122"/>
                        </a:rPr>
                        <a:t>2013</a:t>
                      </a:r>
                      <a:endParaRPr lang="en-US" altLang="zh-CN" sz="1200" b="0" dirty="0">
                        <a:latin typeface="微软雅黑" panose="020B0503020204020204" pitchFamily="34" charset="-122"/>
                        <a:ea typeface="微软雅黑" panose="020B0503020204020204" pitchFamily="34" charset="-122"/>
                      </a:endParaRPr>
                    </a:p>
                  </a:txBody>
                  <a:tcPr anchor="ctr" anchorCtr="0"/>
                </a:tc>
                <a:tc>
                  <a:txBody>
                    <a:bodyPr/>
                    <a:p>
                      <a:pPr algn="ctr"/>
                      <a:r>
                        <a:rPr lang="en-US" altLang="zh-CN" sz="1200" b="0" dirty="0">
                          <a:latin typeface="微软雅黑" panose="020B0503020204020204" pitchFamily="34" charset="-122"/>
                          <a:ea typeface="微软雅黑" panose="020B0503020204020204" pitchFamily="34" charset="-122"/>
                        </a:rPr>
                        <a:t>2021.6.30</a:t>
                      </a:r>
                      <a:endParaRPr lang="en-US" altLang="zh-CN" sz="1200" b="0" dirty="0">
                        <a:latin typeface="微软雅黑" panose="020B0503020204020204" pitchFamily="34" charset="-122"/>
                        <a:ea typeface="微软雅黑" panose="020B0503020204020204" pitchFamily="34" charset="-122"/>
                      </a:endParaRPr>
                    </a:p>
                  </a:txBody>
                  <a:tcPr anchor="ctr" anchorCtr="0"/>
                </a:tc>
                <a:tc vMerge="1">
                  <a:tcPr/>
                </a:tc>
              </a:tr>
              <a:tr h="304800">
                <a:tc vMerge="1">
                  <a:tcPr/>
                </a:tc>
                <a:tc>
                  <a:txBody>
                    <a:bodyPr/>
                    <a:p>
                      <a:pPr algn="ctr"/>
                      <a:r>
                        <a:rPr lang="en-US" altLang="zh-CN" sz="1200" b="0" dirty="0">
                          <a:latin typeface="微软雅黑" panose="020B0503020204020204" pitchFamily="34" charset="-122"/>
                          <a:ea typeface="微软雅黑" panose="020B0503020204020204" pitchFamily="34" charset="-122"/>
                        </a:rPr>
                        <a:t>2014</a:t>
                      </a:r>
                      <a:endParaRPr lang="en-US" altLang="zh-CN" sz="1200" b="0" dirty="0">
                        <a:latin typeface="微软雅黑" panose="020B0503020204020204" pitchFamily="34" charset="-122"/>
                        <a:ea typeface="微软雅黑" panose="020B0503020204020204" pitchFamily="34" charset="-122"/>
                      </a:endParaRPr>
                    </a:p>
                  </a:txBody>
                  <a:tcPr anchor="ctr" anchorCtr="0"/>
                </a:tc>
                <a:tc>
                  <a:txBody>
                    <a:bodyPr/>
                    <a:p>
                      <a:pPr algn="ctr"/>
                      <a:r>
                        <a:rPr lang="en-US" altLang="zh-CN" sz="1200" b="0" dirty="0">
                          <a:latin typeface="微软雅黑" panose="020B0503020204020204" pitchFamily="34" charset="-122"/>
                          <a:ea typeface="微软雅黑" panose="020B0503020204020204" pitchFamily="34" charset="-122"/>
                        </a:rPr>
                        <a:t>2021.6.30</a:t>
                      </a:r>
                      <a:endParaRPr lang="en-US" altLang="zh-CN" sz="1200" b="0" dirty="0">
                        <a:latin typeface="微软雅黑" panose="020B0503020204020204" pitchFamily="34" charset="-122"/>
                        <a:ea typeface="微软雅黑" panose="020B0503020204020204" pitchFamily="34" charset="-122"/>
                      </a:endParaRPr>
                    </a:p>
                  </a:txBody>
                  <a:tcPr anchor="ctr" anchorCtr="0"/>
                </a:tc>
                <a:tc>
                  <a:txBody>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200" b="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rPr>
                        <a:t>2022.6.30</a:t>
                      </a:r>
                      <a:endParaRPr kumimoji="0" lang="en-US" altLang="zh-CN"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a:txBody>
                  <a:tcPr anchor="ctr" anchorCtr="0"/>
                </a:tc>
              </a:tr>
              <a:tr h="305435">
                <a:tc vMerge="1">
                  <a:tcPr/>
                </a:tc>
                <a:tc>
                  <a:txBody>
                    <a:bodyPr/>
                    <a:p>
                      <a:pPr algn="ctr"/>
                      <a:r>
                        <a:rPr lang="en-US" altLang="zh-CN" sz="1200" b="0" dirty="0">
                          <a:latin typeface="微软雅黑" panose="020B0503020204020204" pitchFamily="34" charset="-122"/>
                          <a:ea typeface="微软雅黑" panose="020B0503020204020204" pitchFamily="34" charset="-122"/>
                        </a:rPr>
                        <a:t>2015</a:t>
                      </a:r>
                      <a:endParaRPr lang="en-US" altLang="zh-CN" sz="1200" b="0" dirty="0">
                        <a:latin typeface="微软雅黑" panose="020B0503020204020204" pitchFamily="34" charset="-122"/>
                        <a:ea typeface="微软雅黑" panose="020B0503020204020204" pitchFamily="34" charset="-122"/>
                      </a:endParaRPr>
                    </a:p>
                  </a:txBody>
                  <a:tcPr anchor="ctr" anchorCtr="0"/>
                </a:tc>
                <a:tc>
                  <a:txBody>
                    <a:bodyPr/>
                    <a:p>
                      <a:pPr algn="ctr"/>
                      <a:r>
                        <a:rPr lang="en-US" altLang="zh-CN" sz="1200" b="0" dirty="0">
                          <a:latin typeface="微软雅黑" panose="020B0503020204020204" pitchFamily="34" charset="-122"/>
                          <a:ea typeface="微软雅黑" panose="020B0503020204020204" pitchFamily="34" charset="-122"/>
                        </a:rPr>
                        <a:t>2021.6.30</a:t>
                      </a:r>
                      <a:endParaRPr lang="en-US" altLang="zh-CN" sz="1200" b="0" dirty="0">
                        <a:latin typeface="微软雅黑" panose="020B0503020204020204" pitchFamily="34" charset="-122"/>
                        <a:ea typeface="微软雅黑" panose="020B0503020204020204" pitchFamily="34" charset="-122"/>
                      </a:endParaRPr>
                    </a:p>
                  </a:txBody>
                  <a:tcPr anchor="ctr" anchorCtr="0"/>
                </a:tc>
                <a:tc>
                  <a:txBody>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200" b="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rPr>
                        <a:t>2023.6.30</a:t>
                      </a:r>
                      <a:endParaRPr kumimoji="0" lang="en-US" altLang="zh-CN"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a:txBody>
                  <a:tcPr anchor="ctr" anchorCtr="0"/>
                </a:tc>
              </a:tr>
              <a:tr h="305435">
                <a:tc vMerge="1">
                  <a:tcPr/>
                </a:tc>
                <a:tc>
                  <a:txBody>
                    <a:bodyPr/>
                    <a:p>
                      <a:pPr algn="ctr"/>
                      <a:r>
                        <a:rPr lang="en-US" altLang="zh-CN" sz="1200" b="0" dirty="0">
                          <a:latin typeface="微软雅黑" panose="020B0503020204020204" pitchFamily="34" charset="-122"/>
                          <a:ea typeface="微软雅黑" panose="020B0503020204020204" pitchFamily="34" charset="-122"/>
                        </a:rPr>
                        <a:t>2016</a:t>
                      </a:r>
                      <a:endParaRPr lang="en-US" altLang="zh-CN" sz="1200" b="0" dirty="0">
                        <a:latin typeface="微软雅黑" panose="020B0503020204020204" pitchFamily="34" charset="-122"/>
                        <a:ea typeface="微软雅黑" panose="020B0503020204020204" pitchFamily="34" charset="-122"/>
                      </a:endParaRPr>
                    </a:p>
                  </a:txBody>
                  <a:tcPr anchor="ctr" anchorCtr="0"/>
                </a:tc>
                <a:tc>
                  <a:txBody>
                    <a:bodyPr/>
                    <a:p>
                      <a:pPr algn="ctr"/>
                      <a:r>
                        <a:rPr lang="en-US" altLang="zh-CN" sz="1200" b="0" dirty="0">
                          <a:latin typeface="微软雅黑" panose="020B0503020204020204" pitchFamily="34" charset="-122"/>
                          <a:ea typeface="微软雅黑" panose="020B0503020204020204" pitchFamily="34" charset="-122"/>
                        </a:rPr>
                        <a:t>2022.6.30</a:t>
                      </a:r>
                      <a:endParaRPr lang="en-US" altLang="zh-CN" sz="1200" b="0" dirty="0">
                        <a:latin typeface="微软雅黑" panose="020B0503020204020204" pitchFamily="34" charset="-122"/>
                        <a:ea typeface="微软雅黑" panose="020B0503020204020204" pitchFamily="34" charset="-122"/>
                      </a:endParaRPr>
                    </a:p>
                  </a:txBody>
                  <a:tcPr anchor="ctr" anchorCtr="0"/>
                </a:tc>
                <a:tc>
                  <a:txBody>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200" b="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rPr>
                        <a:t>2024.6.30</a:t>
                      </a:r>
                      <a:endParaRPr kumimoji="0" lang="en-US" altLang="zh-CN"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a:txBody>
                  <a:tcPr anchor="ctr" anchorCtr="0"/>
                </a:tc>
              </a:tr>
              <a:tr h="304800">
                <a:tc rowSpan="6">
                  <a:txBody>
                    <a:bodyPr/>
                    <a:p>
                      <a:pPr algn="ctr">
                        <a:buClrTx/>
                        <a:buSzTx/>
                        <a:buFontTx/>
                      </a:pPr>
                      <a:r>
                        <a:rPr lang="en-US" altLang="zh-CN" sz="1200" b="0" noProof="0" dirty="0">
                          <a:ln>
                            <a:noFill/>
                          </a:ln>
                          <a:solidFill>
                            <a:prstClr val="black"/>
                          </a:solidFill>
                          <a:effectLst/>
                          <a:uLnTx/>
                          <a:uFillTx/>
                          <a:latin typeface="微软雅黑" panose="020B0503020204020204" pitchFamily="34" charset="-122"/>
                          <a:ea typeface="微软雅黑" panose="020B0503020204020204" pitchFamily="34" charset="-122"/>
                        </a:rPr>
                        <a:t>硕士生</a:t>
                      </a:r>
                      <a:endParaRPr lang="en-US" altLang="zh-CN" sz="1200" b="0" noProof="0" dirty="0">
                        <a:ln>
                          <a:noFill/>
                        </a:ln>
                        <a:solidFill>
                          <a:prstClr val="black"/>
                        </a:solidFill>
                        <a:effectLst/>
                        <a:uLnTx/>
                        <a:uFillTx/>
                        <a:latin typeface="微软雅黑" panose="020B0503020204020204" pitchFamily="34" charset="-122"/>
                        <a:ea typeface="微软雅黑" panose="020B0503020204020204" pitchFamily="34" charset="-122"/>
                      </a:endParaRPr>
                    </a:p>
                  </a:txBody>
                  <a:tcPr anchor="ctr" anchorCtr="0"/>
                </a:tc>
                <a:tc>
                  <a:txBody>
                    <a:bodyPr/>
                    <a:p>
                      <a:pPr algn="ctr"/>
                      <a:r>
                        <a:rPr lang="en-US" altLang="zh-CN" sz="1200" b="1" dirty="0">
                          <a:latin typeface="微软雅黑" panose="020B0503020204020204" pitchFamily="34" charset="-122"/>
                          <a:ea typeface="微软雅黑" panose="020B0503020204020204" pitchFamily="34" charset="-122"/>
                        </a:rPr>
                        <a:t>2013</a:t>
                      </a:r>
                      <a:endParaRPr lang="en-US" altLang="zh-CN" sz="1200" b="1" dirty="0">
                        <a:latin typeface="微软雅黑" panose="020B0503020204020204" pitchFamily="34" charset="-122"/>
                        <a:ea typeface="微软雅黑" panose="020B0503020204020204" pitchFamily="34" charset="-122"/>
                      </a:endParaRPr>
                    </a:p>
                  </a:txBody>
                  <a:tcPr anchor="ctr" anchorCtr="0"/>
                </a:tc>
                <a:tc>
                  <a:txBody>
                    <a:bodyPr/>
                    <a:p>
                      <a:pPr algn="ctr"/>
                      <a:r>
                        <a:rPr lang="en-US" altLang="zh-CN" sz="1200" b="1" dirty="0">
                          <a:solidFill>
                            <a:srgbClr val="FF0000"/>
                          </a:solidFill>
                          <a:latin typeface="微软雅黑" panose="020B0503020204020204" pitchFamily="34" charset="-122"/>
                          <a:ea typeface="微软雅黑" panose="020B0503020204020204" pitchFamily="34" charset="-122"/>
                        </a:rPr>
                        <a:t>2020.10.30</a:t>
                      </a:r>
                      <a:endParaRPr lang="en-US" altLang="zh-CN" sz="1200" b="1" dirty="0">
                        <a:solidFill>
                          <a:srgbClr val="FF0000"/>
                        </a:solidFill>
                        <a:latin typeface="微软雅黑" panose="020B0503020204020204" pitchFamily="34" charset="-122"/>
                        <a:ea typeface="微软雅黑" panose="020B0503020204020204" pitchFamily="34" charset="-122"/>
                      </a:endParaRPr>
                    </a:p>
                  </a:txBody>
                  <a:tcPr anchor="ctr" anchorCtr="0"/>
                </a:tc>
                <a:tc rowSpan="2">
                  <a:txBody>
                    <a:bodyPr/>
                    <a:p>
                      <a:pPr algn="ctr"/>
                      <a:endParaRPr lang="zh-CN" altLang="en-US" sz="1200" b="0" dirty="0">
                        <a:latin typeface="微软雅黑" panose="020B0503020204020204" pitchFamily="34" charset="-122"/>
                        <a:ea typeface="微软雅黑" panose="020B0503020204020204" pitchFamily="34" charset="-122"/>
                      </a:endParaRPr>
                    </a:p>
                  </a:txBody>
                  <a:tcPr anchor="ctr" anchorCtr="0"/>
                </a:tc>
              </a:tr>
              <a:tr h="305435">
                <a:tc vMerge="1">
                  <a:tcPr/>
                </a:tc>
                <a:tc>
                  <a:txBody>
                    <a:bodyPr/>
                    <a:p>
                      <a:pPr algn="ctr"/>
                      <a:r>
                        <a:rPr lang="en-US" altLang="zh-CN" sz="1200" b="0" dirty="0">
                          <a:latin typeface="微软雅黑" panose="020B0503020204020204" pitchFamily="34" charset="-122"/>
                          <a:ea typeface="微软雅黑" panose="020B0503020204020204" pitchFamily="34" charset="-122"/>
                        </a:rPr>
                        <a:t>2014</a:t>
                      </a:r>
                      <a:endParaRPr lang="en-US" altLang="zh-CN" sz="1200" b="0" dirty="0">
                        <a:latin typeface="微软雅黑" panose="020B0503020204020204" pitchFamily="34" charset="-122"/>
                        <a:ea typeface="微软雅黑" panose="020B0503020204020204" pitchFamily="34" charset="-122"/>
                      </a:endParaRPr>
                    </a:p>
                  </a:txBody>
                  <a:tcPr anchor="ctr" anchorCtr="0"/>
                </a:tc>
                <a:tc>
                  <a:txBody>
                    <a:bodyPr/>
                    <a:p>
                      <a:pPr algn="ctr"/>
                      <a:r>
                        <a:rPr lang="en-US" altLang="zh-CN" sz="1200" b="0" dirty="0">
                          <a:latin typeface="微软雅黑" panose="020B0503020204020204" pitchFamily="34" charset="-122"/>
                          <a:ea typeface="微软雅黑" panose="020B0503020204020204" pitchFamily="34" charset="-122"/>
                        </a:rPr>
                        <a:t>2021.6.30</a:t>
                      </a:r>
                      <a:endParaRPr lang="en-US" altLang="zh-CN" sz="1200" b="0" dirty="0">
                        <a:latin typeface="微软雅黑" panose="020B0503020204020204" pitchFamily="34" charset="-122"/>
                        <a:ea typeface="微软雅黑" panose="020B0503020204020204" pitchFamily="34" charset="-122"/>
                      </a:endParaRPr>
                    </a:p>
                  </a:txBody>
                  <a:tcPr anchor="ctr" anchorCtr="0"/>
                </a:tc>
                <a:tc vMerge="1">
                  <a:tcPr/>
                </a:tc>
              </a:tr>
              <a:tr h="305435">
                <a:tc vMerge="1">
                  <a:tcPr/>
                </a:tc>
                <a:tc>
                  <a:txBody>
                    <a:bodyPr/>
                    <a:p>
                      <a:pPr algn="ctr"/>
                      <a:r>
                        <a:rPr lang="en-US" altLang="zh-CN" sz="1200" b="0" dirty="0">
                          <a:latin typeface="微软雅黑" panose="020B0503020204020204" pitchFamily="34" charset="-122"/>
                          <a:ea typeface="微软雅黑" panose="020B0503020204020204" pitchFamily="34" charset="-122"/>
                        </a:rPr>
                        <a:t>2015</a:t>
                      </a:r>
                      <a:endParaRPr lang="en-US" altLang="zh-CN" sz="1200" b="0" dirty="0">
                        <a:latin typeface="微软雅黑" panose="020B0503020204020204" pitchFamily="34" charset="-122"/>
                        <a:ea typeface="微软雅黑" panose="020B0503020204020204" pitchFamily="34" charset="-122"/>
                      </a:endParaRPr>
                    </a:p>
                  </a:txBody>
                  <a:tcPr anchor="ctr" anchorCtr="0"/>
                </a:tc>
                <a:tc>
                  <a:txBody>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200" b="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rPr>
                        <a:t>2021.6.30</a:t>
                      </a:r>
                      <a:endParaRPr kumimoji="0" lang="en-US" altLang="zh-CN"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a:txBody>
                  <a:tcPr anchor="ctr" anchorCtr="0"/>
                </a:tc>
                <a:tc>
                  <a:txBody>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200" b="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rPr>
                        <a:t>2022.6.30</a:t>
                      </a:r>
                      <a:endParaRPr kumimoji="0" lang="en-US" altLang="zh-CN"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a:txBody>
                  <a:tcPr anchor="ctr" anchorCtr="0"/>
                </a:tc>
              </a:tr>
              <a:tr h="304800">
                <a:tc vMerge="1">
                  <a:tcPr/>
                </a:tc>
                <a:tc>
                  <a:txBody>
                    <a:bodyPr/>
                    <a:p>
                      <a:pPr algn="ctr"/>
                      <a:r>
                        <a:rPr lang="en-US" altLang="zh-CN" sz="1200" b="0" dirty="0">
                          <a:latin typeface="微软雅黑" panose="020B0503020204020204" pitchFamily="34" charset="-122"/>
                          <a:ea typeface="微软雅黑" panose="020B0503020204020204" pitchFamily="34" charset="-122"/>
                        </a:rPr>
                        <a:t>2016</a:t>
                      </a:r>
                      <a:endParaRPr lang="en-US" altLang="zh-CN" sz="1200" b="0" dirty="0">
                        <a:latin typeface="微软雅黑" panose="020B0503020204020204" pitchFamily="34" charset="-122"/>
                        <a:ea typeface="微软雅黑" panose="020B0503020204020204" pitchFamily="34" charset="-122"/>
                      </a:endParaRPr>
                    </a:p>
                  </a:txBody>
                  <a:tcPr anchor="ctr" anchorCtr="0"/>
                </a:tc>
                <a:tc>
                  <a:txBody>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200" b="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rPr>
                        <a:t>2021.6.30</a:t>
                      </a:r>
                      <a:endParaRPr kumimoji="0" lang="en-US" altLang="zh-CN"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a:txBody>
                  <a:tcPr anchor="ctr" anchorCtr="0"/>
                </a:tc>
                <a:tc>
                  <a:txBody>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200" b="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rPr>
                        <a:t>2023.6.30</a:t>
                      </a:r>
                      <a:endParaRPr kumimoji="0" lang="en-US" altLang="zh-CN"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a:txBody>
                  <a:tcPr anchor="ctr" anchorCtr="0"/>
                </a:tc>
              </a:tr>
              <a:tr h="305435">
                <a:tc vMerge="1">
                  <a:tcPr/>
                </a:tc>
                <a:tc rowSpan="2">
                  <a:txBody>
                    <a:bodyPr/>
                    <a:p>
                      <a:pPr algn="ctr"/>
                      <a:r>
                        <a:rPr lang="en-US" altLang="zh-CN" sz="1200" b="0" dirty="0">
                          <a:latin typeface="微软雅黑" panose="020B0503020204020204" pitchFamily="34" charset="-122"/>
                          <a:ea typeface="微软雅黑" panose="020B0503020204020204" pitchFamily="34" charset="-122"/>
                        </a:rPr>
                        <a:t>2017</a:t>
                      </a:r>
                      <a:endParaRPr lang="en-US" altLang="zh-CN" sz="1200" b="0" dirty="0">
                        <a:latin typeface="微软雅黑" panose="020B0503020204020204" pitchFamily="34" charset="-122"/>
                        <a:ea typeface="微软雅黑" panose="020B0503020204020204" pitchFamily="34" charset="-122"/>
                      </a:endParaRPr>
                    </a:p>
                  </a:txBody>
                  <a:tcPr anchor="ctr" anchorCtr="0"/>
                </a:tc>
                <a:tc>
                  <a:txBody>
                    <a:bodyPr/>
                    <a:p>
                      <a:pPr algn="ctr"/>
                      <a:r>
                        <a:rPr lang="en-US" altLang="zh-CN" sz="1200" b="0" dirty="0">
                          <a:latin typeface="微软雅黑" panose="020B0503020204020204" pitchFamily="34" charset="-122"/>
                          <a:ea typeface="微软雅黑" panose="020B0503020204020204" pitchFamily="34" charset="-122"/>
                        </a:rPr>
                        <a:t>2022.8.31</a:t>
                      </a:r>
                      <a:r>
                        <a:rPr lang="zh-CN" altLang="en-US" sz="1200" b="0" dirty="0">
                          <a:latin typeface="微软雅黑" panose="020B0503020204020204" pitchFamily="34" charset="-122"/>
                          <a:ea typeface="微软雅黑" panose="020B0503020204020204" pitchFamily="34" charset="-122"/>
                        </a:rPr>
                        <a:t>（全日制）</a:t>
                      </a:r>
                      <a:endParaRPr lang="zh-CN" altLang="en-US" sz="1200" b="0" dirty="0">
                        <a:latin typeface="微软雅黑" panose="020B0503020204020204" pitchFamily="34" charset="-122"/>
                        <a:ea typeface="微软雅黑" panose="020B0503020204020204" pitchFamily="34" charset="-122"/>
                      </a:endParaRPr>
                    </a:p>
                  </a:txBody>
                  <a:tcPr anchor="ctr" anchorCtr="0"/>
                </a:tc>
                <a:tc rowSpan="2">
                  <a:txBody>
                    <a:bodyPr/>
                    <a:p>
                      <a:pPr algn="ctr"/>
                      <a:endParaRPr lang="zh-CN" altLang="en-US" sz="1200" b="0" dirty="0">
                        <a:latin typeface="微软雅黑" panose="020B0503020204020204" pitchFamily="34" charset="-122"/>
                        <a:ea typeface="微软雅黑" panose="020B0503020204020204" pitchFamily="34" charset="-122"/>
                      </a:endParaRPr>
                    </a:p>
                    <a:p>
                      <a:pPr algn="ctr"/>
                      <a:endParaRPr lang="zh-CN" altLang="en-US" sz="1200" b="0" dirty="0">
                        <a:latin typeface="微软雅黑" panose="020B0503020204020204" pitchFamily="34" charset="-122"/>
                        <a:ea typeface="微软雅黑" panose="020B0503020204020204" pitchFamily="34" charset="-122"/>
                      </a:endParaRPr>
                    </a:p>
                  </a:txBody>
                  <a:tcPr anchor="ctr" anchorCtr="0"/>
                </a:tc>
              </a:tr>
              <a:tr h="304800">
                <a:tc vMerge="1">
                  <a:tcPr/>
                </a:tc>
                <a:tc vMerge="1">
                  <a:tcPr/>
                </a:tc>
                <a:tc>
                  <a:txBody>
                    <a:bodyPr/>
                    <a:p>
                      <a:pPr algn="ctr"/>
                      <a:r>
                        <a:rPr lang="en-US" altLang="zh-CN" sz="1200" b="0" dirty="0">
                          <a:latin typeface="微软雅黑" panose="020B0503020204020204" pitchFamily="34" charset="-122"/>
                          <a:ea typeface="微软雅黑" panose="020B0503020204020204" pitchFamily="34" charset="-122"/>
                        </a:rPr>
                        <a:t>2023.8.31</a:t>
                      </a:r>
                      <a:r>
                        <a:rPr lang="zh-CN" altLang="en-US" sz="1200" b="0" dirty="0">
                          <a:latin typeface="微软雅黑" panose="020B0503020204020204" pitchFamily="34" charset="-122"/>
                          <a:ea typeface="微软雅黑" panose="020B0503020204020204" pitchFamily="34" charset="-122"/>
                        </a:rPr>
                        <a:t>（非全日制）</a:t>
                      </a:r>
                      <a:endParaRPr lang="zh-CN" altLang="en-US" sz="1200" b="0" dirty="0">
                        <a:latin typeface="微软雅黑" panose="020B0503020204020204" pitchFamily="34" charset="-122"/>
                        <a:ea typeface="微软雅黑" panose="020B0503020204020204" pitchFamily="34" charset="-122"/>
                      </a:endParaRPr>
                    </a:p>
                  </a:txBody>
                  <a:tcPr anchor="ctr" anchorCtr="0"/>
                </a:tc>
                <a:tc vMerge="1">
                  <a:tcPr/>
                </a:tc>
              </a:tr>
              <a:tr h="732790">
                <a:tc>
                  <a:txBody>
                    <a:bodyPr/>
                    <a:p>
                      <a:pPr algn="ctr">
                        <a:buClrTx/>
                        <a:buSzTx/>
                        <a:buFontTx/>
                        <a:buNone/>
                      </a:pPr>
                      <a:r>
                        <a:rPr lang="en-US" altLang="zh-CN" sz="1200" noProof="0" dirty="0">
                          <a:ln>
                            <a:noFill/>
                          </a:ln>
                          <a:solidFill>
                            <a:prstClr val="black"/>
                          </a:solidFill>
                          <a:effectLst/>
                          <a:uLnTx/>
                          <a:uFillTx/>
                          <a:latin typeface="微软雅黑" panose="020B0503020204020204" pitchFamily="34" charset="-122"/>
                          <a:ea typeface="微软雅黑" panose="020B0503020204020204" pitchFamily="34" charset="-122"/>
                        </a:rPr>
                        <a:t>在职硕士生</a:t>
                      </a:r>
                      <a:r>
                        <a:rPr lang="zh-CN" altLang="en-US" sz="1200" noProof="0" dirty="0">
                          <a:ln>
                            <a:noFill/>
                          </a:ln>
                          <a:solidFill>
                            <a:prstClr val="black"/>
                          </a:solidFill>
                          <a:effectLst/>
                          <a:uLnTx/>
                          <a:uFillTx/>
                          <a:latin typeface="微软雅黑" panose="020B0503020204020204" pitchFamily="34" charset="-122"/>
                          <a:ea typeface="微软雅黑" panose="020B0503020204020204" pitchFamily="34" charset="-122"/>
                        </a:rPr>
                        <a:t>（单证）</a:t>
                      </a:r>
                      <a:endParaRPr lang="zh-CN" altLang="en-US" sz="1200" noProof="0" dirty="0">
                        <a:ln>
                          <a:noFill/>
                        </a:ln>
                        <a:solidFill>
                          <a:prstClr val="black"/>
                        </a:solidFill>
                        <a:effectLst/>
                        <a:uLnTx/>
                        <a:uFillTx/>
                        <a:latin typeface="微软雅黑" panose="020B0503020204020204" pitchFamily="34" charset="-122"/>
                        <a:ea typeface="微软雅黑" panose="020B0503020204020204" pitchFamily="34" charset="-122"/>
                      </a:endParaRPr>
                    </a:p>
                  </a:txBody>
                  <a:tcPr anchor="ctr" anchorCtr="0"/>
                </a:tc>
                <a:tc>
                  <a:txBody>
                    <a:bodyPr/>
                    <a:p>
                      <a:pPr algn="ctr">
                        <a:buClrTx/>
                        <a:buSzTx/>
                        <a:buFontTx/>
                        <a:buNone/>
                      </a:pPr>
                      <a:r>
                        <a:rPr lang="en-US" altLang="zh-CN" sz="1100" b="1" dirty="0">
                          <a:latin typeface="微软雅黑" panose="020B0503020204020204" pitchFamily="34" charset="-122"/>
                          <a:ea typeface="微软雅黑" panose="020B0503020204020204" pitchFamily="34" charset="-122"/>
                        </a:rPr>
                        <a:t>2012级及以前</a:t>
                      </a:r>
                      <a:endParaRPr lang="en-US" altLang="zh-CN" sz="1100" b="1" dirty="0">
                        <a:latin typeface="微软雅黑" panose="020B0503020204020204" pitchFamily="34" charset="-122"/>
                        <a:ea typeface="微软雅黑" panose="020B0503020204020204" pitchFamily="34" charset="-122"/>
                      </a:endParaRPr>
                    </a:p>
                  </a:txBody>
                  <a:tcPr anchor="ctr" anchorCtr="0"/>
                </a:tc>
                <a:tc>
                  <a:txBody>
                    <a:bodyPr/>
                    <a:p>
                      <a:pPr algn="ctr">
                        <a:spcBef>
                          <a:spcPts val="0"/>
                        </a:spcBef>
                        <a:spcAft>
                          <a:spcPts val="0"/>
                        </a:spcAft>
                        <a:buClrTx/>
                        <a:buSzTx/>
                        <a:buFontTx/>
                        <a:buNone/>
                        <a:defRPr/>
                      </a:pPr>
                      <a:r>
                        <a:rPr lang="en-US" altLang="zh-CN" sz="1200" b="1" noProof="0" dirty="0">
                          <a:ln>
                            <a:noFill/>
                          </a:ln>
                          <a:solidFill>
                            <a:srgbClr val="FF0000"/>
                          </a:solidFill>
                          <a:effectLst/>
                          <a:uLnTx/>
                          <a:uFillTx/>
                          <a:latin typeface="微软雅黑" panose="020B0503020204020204" pitchFamily="34" charset="-122"/>
                          <a:ea typeface="微软雅黑" panose="020B0503020204020204" pitchFamily="34" charset="-122"/>
                        </a:rPr>
                        <a:t>2020.12.31</a:t>
                      </a:r>
                      <a:endParaRPr lang="en-US" altLang="zh-CN" sz="1200" b="1" noProof="0" dirty="0">
                        <a:ln>
                          <a:noFill/>
                        </a:ln>
                        <a:solidFill>
                          <a:srgbClr val="FF0000"/>
                        </a:solidFill>
                        <a:effectLst/>
                        <a:uLnTx/>
                        <a:uFillTx/>
                        <a:latin typeface="微软雅黑" panose="020B0503020204020204" pitchFamily="34" charset="-122"/>
                        <a:ea typeface="微软雅黑" panose="020B0503020204020204" pitchFamily="34" charset="-122"/>
                      </a:endParaRPr>
                    </a:p>
                  </a:txBody>
                  <a:tcPr anchor="ctr" anchorCtr="0"/>
                </a:tc>
                <a:tc>
                  <a:txBody>
                    <a:bodyPr/>
                    <a:p>
                      <a:pPr algn="ctr">
                        <a:buNone/>
                      </a:pPr>
                      <a:endParaRPr lang="en-US" altLang="zh-CN" sz="1200"/>
                    </a:p>
                  </a:txBody>
                  <a:tcPr anchor="ctr" anchorCtr="0"/>
                </a:tc>
              </a:tr>
            </a:tbl>
          </a:graphicData>
        </a:graphic>
      </p:graphicFrame>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3314" name="图片 2"/>
          <p:cNvPicPr>
            <a:picLocks noChangeAspect="1"/>
          </p:cNvPicPr>
          <p:nvPr/>
        </p:nvPicPr>
        <p:blipFill>
          <a:blip r:embed="rId1"/>
          <a:srcRect t="403" b="16779"/>
          <a:stretch>
            <a:fillRect/>
          </a:stretch>
        </p:blipFill>
        <p:spPr>
          <a:xfrm>
            <a:off x="1588" y="-71437"/>
            <a:ext cx="12188825" cy="7000875"/>
          </a:xfrm>
          <a:prstGeom prst="rect">
            <a:avLst/>
          </a:prstGeom>
          <a:noFill/>
          <a:ln w="9525">
            <a:noFill/>
          </a:ln>
        </p:spPr>
      </p:pic>
      <p:sp>
        <p:nvSpPr>
          <p:cNvPr id="13315" name="矩形 9"/>
          <p:cNvSpPr/>
          <p:nvPr/>
        </p:nvSpPr>
        <p:spPr>
          <a:xfrm>
            <a:off x="1055688" y="288925"/>
            <a:ext cx="9793287" cy="463550"/>
          </a:xfrm>
          <a:prstGeom prst="rect">
            <a:avLst/>
          </a:prstGeom>
          <a:noFill/>
          <a:ln w="9525">
            <a:noFill/>
          </a:ln>
        </p:spPr>
        <p:txBody>
          <a:bodyPr>
            <a:spAutoFit/>
          </a:bodyPr>
          <a:p>
            <a:pPr>
              <a:lnSpc>
                <a:spcPct val="150000"/>
              </a:lnSpc>
              <a:buFont typeface="Arial" panose="020B0604020202020204" pitchFamily="34" charset="0"/>
            </a:pPr>
            <a:r>
              <a:rPr lang="zh-CN" altLang="en-US" dirty="0">
                <a:solidFill>
                  <a:srgbClr val="C00000"/>
                </a:solidFill>
                <a:latin typeface="微软雅黑" panose="020B0503020204020204" pitchFamily="34" charset="-122"/>
              </a:rPr>
              <a:t>             </a:t>
            </a:r>
            <a:endParaRPr lang="zh-CN" altLang="en-US" sz="3600" b="0" dirty="0">
              <a:latin typeface="Calibri" panose="020F0502020204030204" pitchFamily="34" charset="0"/>
              <a:ea typeface="等线" panose="02010600030101010101" pitchFamily="2" charset="-122"/>
            </a:endParaRPr>
          </a:p>
        </p:txBody>
      </p:sp>
      <p:sp>
        <p:nvSpPr>
          <p:cNvPr id="13316" name="Rectangle 5"/>
          <p:cNvSpPr/>
          <p:nvPr/>
        </p:nvSpPr>
        <p:spPr>
          <a:xfrm>
            <a:off x="2711450" y="1700213"/>
            <a:ext cx="8064500" cy="2835275"/>
          </a:xfrm>
          <a:prstGeom prst="rect">
            <a:avLst/>
          </a:prstGeom>
          <a:noFill/>
          <a:ln w="9525">
            <a:noFill/>
          </a:ln>
        </p:spPr>
        <p:txBody>
          <a:bodyPr>
            <a:spAutoFit/>
          </a:bodyPr>
          <a:p>
            <a:pPr eaLnBrk="1" hangingPunct="1">
              <a:spcBef>
                <a:spcPct val="50000"/>
              </a:spcBef>
              <a:buFont typeface="Arial" panose="020B0604020202020204" pitchFamily="34" charset="0"/>
            </a:pPr>
            <a:r>
              <a:rPr lang="zh-CN" altLang="en-US" sz="5000" dirty="0">
                <a:solidFill>
                  <a:srgbClr val="C00000"/>
                </a:solidFill>
                <a:latin typeface="Calibri" panose="020F0502020204030204" pitchFamily="34" charset="0"/>
                <a:sym typeface="方正超粗黑简体" charset="-122"/>
              </a:rPr>
              <a:t> </a:t>
            </a:r>
            <a:r>
              <a:rPr lang="zh-CN" altLang="en-US" sz="18000" dirty="0">
                <a:solidFill>
                  <a:srgbClr val="C00000"/>
                </a:solidFill>
                <a:latin typeface="Calibri" panose="020F0502020204030204" pitchFamily="34" charset="0"/>
                <a:sym typeface="方正超粗黑简体" charset="-122"/>
              </a:rPr>
              <a:t>谢 谢！</a:t>
            </a:r>
            <a:endParaRPr lang="zh-CN" altLang="zh-CN" sz="18000" dirty="0">
              <a:solidFill>
                <a:srgbClr val="C00000"/>
              </a:solidFill>
              <a:latin typeface="Calibri" panose="020F0502020204030204" pitchFamily="34" charset="0"/>
              <a:sym typeface="方正超粗黑简体" charset="-122"/>
            </a:endParaRPr>
          </a:p>
        </p:txBody>
      </p:sp>
    </p:spTree>
  </p:cSld>
  <p:clrMapOvr>
    <a:masterClrMapping/>
  </p:clrMapOvr>
  <p:transition/>
</p:sld>
</file>

<file path=ppt/tags/tag1.xml><?xml version="1.0" encoding="utf-8"?>
<p:tagLst xmlns:p="http://schemas.openxmlformats.org/presentationml/2006/main">
  <p:tag name="KSO_WM_UNIT_TABLE_BEAUTIFY" val="smartTable{f157c3b2-e2a7-4546-a40c-a1dc4d6f5c8c}"/>
</p:tagLst>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rgbClr val="0F5D9D"/>
        </a:solidFill>
        <a:ln w="76200" cap="flat" cmpd="sng" algn="ctr">
          <a:noFill/>
          <a:prstDash val="solid"/>
        </a:ln>
      </a:spPr>
      <a:bodyPr anchor="ctr"/>
      <a:lstStyle>
        <a:defPPr algn="ctr" eaLnBrk="1" hangingPunct="1">
          <a:buFont typeface="Arial" panose="020B0604020202020204" pitchFamily="34" charset="0"/>
          <a:buNone/>
          <a:defRPr sz="4000" noProof="1">
            <a:solidFill>
              <a:schemeClr val="bg1"/>
            </a:solidFill>
          </a:defRPr>
        </a:defPPr>
      </a:lstStyle>
    </a:sp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spcFirstLastPara="0" vert="horz" wrap="square" lIns="128016" tIns="73152" rIns="128016" bIns="73152" numCol="1" spcCol="1270" anchor="ctr" anchorCtr="0">
        <a:noAutofit/>
      </a:bodyPr>
      <a:lstStyle>
        <a:defPPr marL="0" indent="0" algn="ctr" defTabSz="800100">
          <a:lnSpc>
            <a:spcPct val="90000"/>
          </a:lnSpc>
          <a:spcBef>
            <a:spcPct val="0"/>
          </a:spcBef>
          <a:spcAft>
            <a:spcPct val="35000"/>
          </a:spcAft>
          <a:buNone/>
          <a:defRPr sz="1800" kern="1200" dirty="0" smtClean="0"/>
        </a:defPPr>
      </a:lstStyle>
      <a: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a:style>
    </a:spDef>
  </a:objectDefaul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主题">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rgbClr val="0F5D9D"/>
        </a:solidFill>
        <a:ln w="76200" cap="flat" cmpd="sng" algn="ctr">
          <a:noFill/>
          <a:prstDash val="solid"/>
        </a:ln>
      </a:spPr>
      <a:bodyPr anchor="ctr"/>
      <a:lstStyle>
        <a:defPPr algn="ctr" eaLnBrk="1" hangingPunct="1">
          <a:buFont typeface="Arial" panose="020B0604020202020204" pitchFamily="34" charset="0"/>
          <a:buNone/>
          <a:defRPr sz="4000" noProof="1">
            <a:solidFill>
              <a:schemeClr val="bg1"/>
            </a:solidFill>
          </a:defRPr>
        </a:defPPr>
      </a:lstStyle>
    </a:spDef>
  </a:objectDefaul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DengXian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DengXian"/>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2035</Words>
  <Application>WPS 演示</Application>
  <PresentationFormat>自定义</PresentationFormat>
  <Paragraphs>193</Paragraphs>
  <Slides>9</Slides>
  <Notes>1</Notes>
  <HiddenSlides>0</HiddenSlides>
  <MMClips>0</MMClips>
  <ScaleCrop>false</ScaleCrop>
  <HeadingPairs>
    <vt:vector size="6" baseType="variant">
      <vt:variant>
        <vt:lpstr>已用的字体</vt:lpstr>
      </vt:variant>
      <vt:variant>
        <vt:i4>14</vt:i4>
      </vt:variant>
      <vt:variant>
        <vt:lpstr>主题</vt:lpstr>
      </vt:variant>
      <vt:variant>
        <vt:i4>3</vt:i4>
      </vt:variant>
      <vt:variant>
        <vt:lpstr>幻灯片标题</vt:lpstr>
      </vt:variant>
      <vt:variant>
        <vt:i4>9</vt:i4>
      </vt:variant>
    </vt:vector>
  </HeadingPairs>
  <TitlesOfParts>
    <vt:vector size="26" baseType="lpstr">
      <vt:lpstr>Arial</vt:lpstr>
      <vt:lpstr>宋体</vt:lpstr>
      <vt:lpstr>Wingdings</vt:lpstr>
      <vt:lpstr>Calibri</vt:lpstr>
      <vt:lpstr>微软雅黑</vt:lpstr>
      <vt:lpstr>等线</vt:lpstr>
      <vt:lpstr>Calibri Light</vt:lpstr>
      <vt:lpstr>Times New Roman</vt:lpstr>
      <vt:lpstr>Calibri</vt:lpstr>
      <vt:lpstr>Arial Black</vt:lpstr>
      <vt:lpstr>黑体</vt:lpstr>
      <vt:lpstr>方正超粗黑简体</vt:lpstr>
      <vt:lpstr>Arial Unicode MS</vt:lpstr>
      <vt:lpstr>等线 Light</vt:lpstr>
      <vt:lpstr>Office 主题</vt:lpstr>
      <vt:lpstr>1_Office 主题</vt:lpstr>
      <vt:lpstr>2_Office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123</dc:creator>
  <cp:lastModifiedBy>Administrator</cp:lastModifiedBy>
  <cp:revision>1626</cp:revision>
  <dcterms:created xsi:type="dcterms:W3CDTF">2018-03-09T00:29:00Z</dcterms:created>
  <dcterms:modified xsi:type="dcterms:W3CDTF">2020-10-14T05:53:31Z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2052-11.1.0.9999</vt:lpwstr>
  </property>
</Properties>
</file>